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9" r:id="rId4"/>
    <p:sldId id="268" r:id="rId5"/>
    <p:sldId id="270" r:id="rId6"/>
    <p:sldId id="271" r:id="rId7"/>
    <p:sldId id="272" r:id="rId8"/>
    <p:sldId id="258" r:id="rId9"/>
    <p:sldId id="259" r:id="rId10"/>
    <p:sldId id="260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S-я оценка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Ресурсы интернет</c:v>
                </c:pt>
                <c:pt idx="1">
                  <c:v>Интерактивная доска</c:v>
                </c:pt>
                <c:pt idx="2">
                  <c:v>Электронная почта</c:v>
                </c:pt>
                <c:pt idx="3">
                  <c:v>I-Т технологии</c:v>
                </c:pt>
                <c:pt idx="4">
                  <c:v>Полевые практики</c:v>
                </c:pt>
                <c:pt idx="5">
                  <c:v>Внеаудиторные занятия</c:v>
                </c:pt>
                <c:pt idx="6">
                  <c:v>Проектная, ИД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65</c:v>
                </c:pt>
                <c:pt idx="1">
                  <c:v>45</c:v>
                </c:pt>
                <c:pt idx="2">
                  <c:v>90</c:v>
                </c:pt>
                <c:pt idx="3">
                  <c:v>30</c:v>
                </c:pt>
                <c:pt idx="4">
                  <c:v>30</c:v>
                </c:pt>
                <c:pt idx="5">
                  <c:v>30</c:v>
                </c:pt>
                <c:pt idx="6">
                  <c:v>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Ресурсы интернет</c:v>
                </c:pt>
                <c:pt idx="1">
                  <c:v>Интерактивная доска</c:v>
                </c:pt>
                <c:pt idx="2">
                  <c:v>Электронная почта</c:v>
                </c:pt>
                <c:pt idx="3">
                  <c:v>I-Т технологии</c:v>
                </c:pt>
                <c:pt idx="4">
                  <c:v>Полевые практики</c:v>
                </c:pt>
                <c:pt idx="5">
                  <c:v>Внеаудиторные занятия</c:v>
                </c:pt>
                <c:pt idx="6">
                  <c:v>Проектная, ИД</c:v>
                </c:pt>
              </c:strCache>
            </c:strRef>
          </c:cat>
          <c:val>
            <c:numRef>
              <c:f>Лист1!$C$2:$C$8</c:f>
            </c:numRef>
          </c:val>
          <c:shape val="box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7"/>
                <c:pt idx="0">
                  <c:v>Ресурсы интернет</c:v>
                </c:pt>
                <c:pt idx="1">
                  <c:v>Интерактивная доска</c:v>
                </c:pt>
                <c:pt idx="2">
                  <c:v>Электронная почта</c:v>
                </c:pt>
                <c:pt idx="3">
                  <c:v>I-Т технологии</c:v>
                </c:pt>
                <c:pt idx="4">
                  <c:v>Полевые практики</c:v>
                </c:pt>
                <c:pt idx="5">
                  <c:v>Внеаудиторные занятия</c:v>
                </c:pt>
                <c:pt idx="6">
                  <c:v>Проектная, ИД</c:v>
                </c:pt>
              </c:strCache>
            </c:strRef>
          </c:cat>
          <c:val>
            <c:numRef>
              <c:f>Лист1!$D$2:$D$8</c:f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8634496"/>
        <c:axId val="68636032"/>
        <c:axId val="0"/>
      </c:bar3DChart>
      <c:catAx>
        <c:axId val="68634496"/>
        <c:scaling>
          <c:orientation val="minMax"/>
        </c:scaling>
        <c:delete val="0"/>
        <c:axPos val="l"/>
        <c:majorTickMark val="out"/>
        <c:minorTickMark val="none"/>
        <c:tickLblPos val="nextTo"/>
        <c:crossAx val="68636032"/>
        <c:crosses val="autoZero"/>
        <c:auto val="1"/>
        <c:lblAlgn val="ctr"/>
        <c:lblOffset val="100"/>
        <c:noMultiLvlLbl val="0"/>
      </c:catAx>
      <c:valAx>
        <c:axId val="686360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86344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S-я оценка компетентности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Диагностика развития</c:v>
                </c:pt>
                <c:pt idx="1">
                  <c:v>Безопасная среда</c:v>
                </c:pt>
                <c:pt idx="2">
                  <c:v>ИОМ учащихся</c:v>
                </c:pt>
                <c:pt idx="3">
                  <c:v>Групповая работа</c:v>
                </c:pt>
                <c:pt idx="4">
                  <c:v>Оценочная Де</c:v>
                </c:pt>
                <c:pt idx="5">
                  <c:v>Учебная мотивация</c:v>
                </c:pt>
                <c:pt idx="6">
                  <c:v>Работа с информацией</c:v>
                </c:pt>
                <c:pt idx="7">
                  <c:v>Целеполагание</c:v>
                </c:pt>
                <c:pt idx="8">
                  <c:v>Здоровьесбережение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44</c:v>
                </c:pt>
                <c:pt idx="1">
                  <c:v>57</c:v>
                </c:pt>
                <c:pt idx="2">
                  <c:v>43</c:v>
                </c:pt>
                <c:pt idx="3">
                  <c:v>43</c:v>
                </c:pt>
                <c:pt idx="4">
                  <c:v>50</c:v>
                </c:pt>
                <c:pt idx="5">
                  <c:v>56</c:v>
                </c:pt>
                <c:pt idx="6">
                  <c:v>51</c:v>
                </c:pt>
                <c:pt idx="7">
                  <c:v>50</c:v>
                </c:pt>
                <c:pt idx="8">
                  <c:v>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Диагностика развития</c:v>
                </c:pt>
                <c:pt idx="1">
                  <c:v>Безопасная среда</c:v>
                </c:pt>
                <c:pt idx="2">
                  <c:v>ИОМ учащихся</c:v>
                </c:pt>
                <c:pt idx="3">
                  <c:v>Групповая работа</c:v>
                </c:pt>
                <c:pt idx="4">
                  <c:v>Оценочная Де</c:v>
                </c:pt>
                <c:pt idx="5">
                  <c:v>Учебная мотивация</c:v>
                </c:pt>
                <c:pt idx="6">
                  <c:v>Работа с информацией</c:v>
                </c:pt>
                <c:pt idx="7">
                  <c:v>Целеполагание</c:v>
                </c:pt>
                <c:pt idx="8">
                  <c:v>Здоровьесбережение</c:v>
                </c:pt>
              </c:strCache>
            </c:strRef>
          </c:cat>
          <c:val>
            <c:numRef>
              <c:f>Лист1!$C$2:$C$10</c:f>
            </c:numRef>
          </c:val>
          <c:shape val="box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Диагностика развития</c:v>
                </c:pt>
                <c:pt idx="1">
                  <c:v>Безопасная среда</c:v>
                </c:pt>
                <c:pt idx="2">
                  <c:v>ИОМ учащихся</c:v>
                </c:pt>
                <c:pt idx="3">
                  <c:v>Групповая работа</c:v>
                </c:pt>
                <c:pt idx="4">
                  <c:v>Оценочная Де</c:v>
                </c:pt>
                <c:pt idx="5">
                  <c:v>Учебная мотивация</c:v>
                </c:pt>
                <c:pt idx="6">
                  <c:v>Работа с информацией</c:v>
                </c:pt>
                <c:pt idx="7">
                  <c:v>Целеполагание</c:v>
                </c:pt>
                <c:pt idx="8">
                  <c:v>Здоровьесбережение</c:v>
                </c:pt>
              </c:strCache>
            </c:strRef>
          </c:cat>
          <c:val>
            <c:numRef>
              <c:f>Лист1!$D$2:$D$10</c:f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1309568"/>
        <c:axId val="71315456"/>
        <c:axId val="0"/>
      </c:bar3DChart>
      <c:catAx>
        <c:axId val="713095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1315456"/>
        <c:crosses val="autoZero"/>
        <c:auto val="1"/>
        <c:lblAlgn val="ctr"/>
        <c:lblOffset val="100"/>
        <c:noMultiLvlLbl val="0"/>
      </c:catAx>
      <c:valAx>
        <c:axId val="713154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13095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S-я готовность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Одаренные дети</c:v>
                </c:pt>
                <c:pt idx="1">
                  <c:v>Инклюзия</c:v>
                </c:pt>
                <c:pt idx="2">
                  <c:v>Инофоны</c:v>
                </c:pt>
                <c:pt idx="3">
                  <c:v>Социально запущенные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</c:v>
                </c:pt>
                <c:pt idx="1">
                  <c:v>35</c:v>
                </c:pt>
                <c:pt idx="2">
                  <c:v>67</c:v>
                </c:pt>
                <c:pt idx="3">
                  <c:v>60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Одаренные дети</c:v>
                </c:pt>
                <c:pt idx="1">
                  <c:v>Инклюзия</c:v>
                </c:pt>
                <c:pt idx="2">
                  <c:v>Инофоны</c:v>
                </c:pt>
                <c:pt idx="3">
                  <c:v>Социально запущенные</c:v>
                </c:pt>
              </c:strCache>
            </c:strRef>
          </c:cat>
          <c:val>
            <c:numRef>
              <c:f>Лист1!$D$2:$D$5</c:f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Одаренные дети</c:v>
                </c:pt>
                <c:pt idx="1">
                  <c:v>Инклюзия</c:v>
                </c:pt>
                <c:pt idx="2">
                  <c:v>Инофоны</c:v>
                </c:pt>
                <c:pt idx="3">
                  <c:v>Социально запущенные</c:v>
                </c:pt>
              </c:strCache>
            </c:strRef>
          </c:cat>
          <c:val>
            <c:numRef>
              <c:f>Лист1!$C$2:$C$5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S-я готовность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Одаренные дети</c:v>
                </c:pt>
                <c:pt idx="1">
                  <c:v>Инклюзия</c:v>
                </c:pt>
                <c:pt idx="2">
                  <c:v>Инофоны</c:v>
                </c:pt>
                <c:pt idx="3">
                  <c:v>Социально запущенные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</c:v>
                </c:pt>
                <c:pt idx="1">
                  <c:v>35</c:v>
                </c:pt>
                <c:pt idx="2">
                  <c:v>67</c:v>
                </c:pt>
                <c:pt idx="3">
                  <c:v>60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Одаренные дети</c:v>
                </c:pt>
                <c:pt idx="1">
                  <c:v>Инклюзия</c:v>
                </c:pt>
                <c:pt idx="2">
                  <c:v>Инофоны</c:v>
                </c:pt>
                <c:pt idx="3">
                  <c:v>Социально запущенные</c:v>
                </c:pt>
              </c:strCache>
            </c:strRef>
          </c:cat>
          <c:val>
            <c:numRef>
              <c:f>Лист1!$D$2:$D$5</c:f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Одаренные дети</c:v>
                </c:pt>
                <c:pt idx="1">
                  <c:v>Инклюзия</c:v>
                </c:pt>
                <c:pt idx="2">
                  <c:v>Инофоны</c:v>
                </c:pt>
                <c:pt idx="3">
                  <c:v>Социально запущенные</c:v>
                </c:pt>
              </c:strCache>
            </c:strRef>
          </c:cat>
          <c:val>
            <c:numRef>
              <c:f>Лист1!$C$2:$C$5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hyperlink" Target="&#1052;&#1055;.docx" TargetMode="External"/><Relationship Id="rId3" Type="http://schemas.openxmlformats.org/officeDocument/2006/relationships/hyperlink" Target="&#1043;&#1041;&#1055;,%20&#1057;&#1055;.docx" TargetMode="External"/><Relationship Id="rId7" Type="http://schemas.openxmlformats.org/officeDocument/2006/relationships/hyperlink" Target="&#1052;&#1077;&#1090;&#1086;&#1076;&#1055;&#1083;&#1086;&#1097;&#1072;&#1076;&#1082;&#1080;.docx" TargetMode="External"/><Relationship Id="rId2" Type="http://schemas.openxmlformats.org/officeDocument/2006/relationships/hyperlink" Target="&#1052;&#1077;&#1090;&#1086;&#1076;%20&#1088;&#1072;&#1073;&#1086;&#1090;&#1072;%20&#1054;&#1059;.docx" TargetMode="External"/><Relationship Id="rId1" Type="http://schemas.openxmlformats.org/officeDocument/2006/relationships/hyperlink" Target="&#1055;&#1083;&#1072;&#1085;%202017-2018.docx" TargetMode="External"/><Relationship Id="rId6" Type="http://schemas.openxmlformats.org/officeDocument/2006/relationships/hyperlink" Target="&#1048;&#1085;&#1099;&#1077;%20&#1092;&#1086;&#1088;&#1084;&#1099;.docx" TargetMode="External"/><Relationship Id="rId11" Type="http://schemas.openxmlformats.org/officeDocument/2006/relationships/hyperlink" Target="&#1050;&#1086;&#1085;&#1082;&#1091;&#1088;&#1089;&#1099;,%20&#1082;&#1086;&#1085;&#1092;&#1077;&#1088;&#1077;&#1085;&#1094;&#1080;&#1080;.docx" TargetMode="External"/><Relationship Id="rId5" Type="http://schemas.openxmlformats.org/officeDocument/2006/relationships/hyperlink" Target="&#1057;&#1077;&#1084;&#1080;&#1085;&#1072;&#1088;&#1099;,%20&#1052;&#1082;&#1083;&#1072;&#1089;&#1089;&#1099;.docx" TargetMode="External"/><Relationship Id="rId10" Type="http://schemas.openxmlformats.org/officeDocument/2006/relationships/hyperlink" Target="&#1043;&#1052;&#1054;.docx" TargetMode="External"/><Relationship Id="rId4" Type="http://schemas.openxmlformats.org/officeDocument/2006/relationships/hyperlink" Target="&#1055;&#1077;&#1076;&#1084;&#1072;&#1089;&#1090;&#1077;&#1088;&#1089;&#1082;&#1080;&#1077;.docx" TargetMode="External"/><Relationship Id="rId9" Type="http://schemas.openxmlformats.org/officeDocument/2006/relationships/hyperlink" Target="&#1052;&#1052;&#1050;.docx" TargetMode="External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hyperlink" Target="&#1057;&#1077;&#1084;&#1080;&#1085;&#1072;&#1088;&#1099;,%20&#1052;&#1082;&#1083;&#1072;&#1089;&#1089;&#1099;.docx" TargetMode="External"/><Relationship Id="rId3" Type="http://schemas.openxmlformats.org/officeDocument/2006/relationships/hyperlink" Target="&#1043;&#1041;&#1055;,%20&#1057;&#1055;.docx" TargetMode="External"/><Relationship Id="rId7" Type="http://schemas.openxmlformats.org/officeDocument/2006/relationships/hyperlink" Target="&#1052;&#1052;&#1050;.docx" TargetMode="External"/><Relationship Id="rId2" Type="http://schemas.openxmlformats.org/officeDocument/2006/relationships/hyperlink" Target="&#1052;&#1077;&#1090;&#1086;&#1076;%20&#1088;&#1072;&#1073;&#1086;&#1090;&#1072;%20&#1054;&#1059;.docx" TargetMode="External"/><Relationship Id="rId1" Type="http://schemas.openxmlformats.org/officeDocument/2006/relationships/hyperlink" Target="&#1055;&#1083;&#1072;&#1085;%202017-2018.docx" TargetMode="External"/><Relationship Id="rId6" Type="http://schemas.openxmlformats.org/officeDocument/2006/relationships/hyperlink" Target="&#1043;&#1052;&#1054;.docx" TargetMode="External"/><Relationship Id="rId5" Type="http://schemas.openxmlformats.org/officeDocument/2006/relationships/hyperlink" Target="&#1055;&#1077;&#1076;&#1084;&#1072;&#1089;&#1090;&#1077;&#1088;&#1089;&#1082;&#1080;&#1077;.docx" TargetMode="External"/><Relationship Id="rId4" Type="http://schemas.openxmlformats.org/officeDocument/2006/relationships/hyperlink" Target="&#1050;&#1086;&#1085;&#1082;&#1091;&#1088;&#1089;&#1099;,%20&#1082;&#1086;&#1085;&#1092;&#1077;&#1088;&#1077;&#1085;&#1094;&#1080;&#1080;.docx" TargetMode="External"/><Relationship Id="rId9" Type="http://schemas.openxmlformats.org/officeDocument/2006/relationships/hyperlink" Target="&#1052;&#1077;&#1090;&#1086;&#1076;&#1055;&#1083;&#1086;&#1097;&#1072;&#1076;&#1082;&#1080;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EC25C3-F3E0-412E-9A91-B699E9657DA1}" type="doc">
      <dgm:prSet loTypeId="urn:microsoft.com/office/officeart/2008/layout/VerticalAccent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190133-954B-4053-ADC9-04A4195DA75F}">
      <dgm:prSet phldrT="[Текст]" phldr="1"/>
      <dgm:spPr/>
      <dgm:t>
        <a:bodyPr/>
        <a:lstStyle/>
        <a:p>
          <a:endParaRPr lang="ru-RU"/>
        </a:p>
      </dgm:t>
    </dgm:pt>
    <dgm:pt modelId="{ADBE1D84-6036-42A2-96C1-386391B2DA85}" type="parTrans" cxnId="{D619CDC1-2A7F-4415-B465-2C5BAAE0F4EB}">
      <dgm:prSet/>
      <dgm:spPr/>
      <dgm:t>
        <a:bodyPr/>
        <a:lstStyle/>
        <a:p>
          <a:endParaRPr lang="ru-RU"/>
        </a:p>
      </dgm:t>
    </dgm:pt>
    <dgm:pt modelId="{DEC15597-6D18-4E15-8277-58851ED4A61C}" type="sibTrans" cxnId="{D619CDC1-2A7F-4415-B465-2C5BAAE0F4EB}">
      <dgm:prSet/>
      <dgm:spPr/>
      <dgm:t>
        <a:bodyPr/>
        <a:lstStyle/>
        <a:p>
          <a:endParaRPr lang="ru-RU"/>
        </a:p>
      </dgm:t>
    </dgm:pt>
    <dgm:pt modelId="{A6DB84A0-0B72-4A1D-B26B-3C59AE842B38}">
      <dgm:prSet phldrT="[Текст]"/>
      <dgm:spPr/>
      <dgm:t>
        <a:bodyPr/>
        <a:lstStyle/>
        <a:p>
          <a:r>
            <a:rPr lang="ru-RU" dirty="0" smtClean="0"/>
            <a:t>Управление развитием персонала по формированию компетенций в области планирования и достижения образовательных результатов  </a:t>
          </a:r>
          <a:endParaRPr lang="ru-RU" dirty="0"/>
        </a:p>
      </dgm:t>
    </dgm:pt>
    <dgm:pt modelId="{92F01100-EE66-4D32-A841-354F300A242D}" type="parTrans" cxnId="{63B4DA2A-188F-4B48-B8EA-D91BF04F9F2B}">
      <dgm:prSet/>
      <dgm:spPr/>
      <dgm:t>
        <a:bodyPr/>
        <a:lstStyle/>
        <a:p>
          <a:endParaRPr lang="ru-RU"/>
        </a:p>
      </dgm:t>
    </dgm:pt>
    <dgm:pt modelId="{F060ECB6-33B5-4FC0-9498-BCC69B349877}" type="sibTrans" cxnId="{63B4DA2A-188F-4B48-B8EA-D91BF04F9F2B}">
      <dgm:prSet/>
      <dgm:spPr/>
      <dgm:t>
        <a:bodyPr/>
        <a:lstStyle/>
        <a:p>
          <a:endParaRPr lang="ru-RU"/>
        </a:p>
      </dgm:t>
    </dgm:pt>
    <dgm:pt modelId="{5A9029EE-B63D-40A6-B419-8F49E625F97F}">
      <dgm:prSet phldrT="[Текст]" phldr="1"/>
      <dgm:spPr/>
      <dgm:t>
        <a:bodyPr/>
        <a:lstStyle/>
        <a:p>
          <a:endParaRPr lang="ru-RU"/>
        </a:p>
      </dgm:t>
    </dgm:pt>
    <dgm:pt modelId="{AF49F586-9482-44BD-AE79-2993E677F2F4}" type="parTrans" cxnId="{8F22FC18-DCFA-41AF-8209-CCF4C7640B1D}">
      <dgm:prSet/>
      <dgm:spPr/>
      <dgm:t>
        <a:bodyPr/>
        <a:lstStyle/>
        <a:p>
          <a:endParaRPr lang="ru-RU"/>
        </a:p>
      </dgm:t>
    </dgm:pt>
    <dgm:pt modelId="{3BE0BE44-140A-4C8A-85E5-477B24ED02A1}" type="sibTrans" cxnId="{8F22FC18-DCFA-41AF-8209-CCF4C7640B1D}">
      <dgm:prSet/>
      <dgm:spPr/>
      <dgm:t>
        <a:bodyPr/>
        <a:lstStyle/>
        <a:p>
          <a:endParaRPr lang="ru-RU"/>
        </a:p>
      </dgm:t>
    </dgm:pt>
    <dgm:pt modelId="{99A02406-BCC5-44EE-BC7D-955E1ECAA8BE}">
      <dgm:prSet phldrT="[Текст]"/>
      <dgm:spPr/>
      <dgm:t>
        <a:bodyPr/>
        <a:lstStyle/>
        <a:p>
          <a:r>
            <a:rPr lang="ru-RU" dirty="0" smtClean="0"/>
            <a:t>Поддерживающее оценивание учащихся; управление индивидуальным прогрессом учащихся на основе данных оценивания, мониторинга</a:t>
          </a:r>
          <a:endParaRPr lang="ru-RU" dirty="0"/>
        </a:p>
      </dgm:t>
    </dgm:pt>
    <dgm:pt modelId="{0D388132-6026-435D-A419-812192116C0E}" type="parTrans" cxnId="{EF951350-32A2-42E1-A5B8-1B8E94C38665}">
      <dgm:prSet/>
      <dgm:spPr/>
      <dgm:t>
        <a:bodyPr/>
        <a:lstStyle/>
        <a:p>
          <a:endParaRPr lang="ru-RU"/>
        </a:p>
      </dgm:t>
    </dgm:pt>
    <dgm:pt modelId="{22D7F755-5B08-4ADA-BD7F-A9C8467C6FC4}" type="sibTrans" cxnId="{EF951350-32A2-42E1-A5B8-1B8E94C38665}">
      <dgm:prSet/>
      <dgm:spPr/>
      <dgm:t>
        <a:bodyPr/>
        <a:lstStyle/>
        <a:p>
          <a:endParaRPr lang="ru-RU"/>
        </a:p>
      </dgm:t>
    </dgm:pt>
    <dgm:pt modelId="{6F182967-DA77-44D0-8441-166350E28CFC}">
      <dgm:prSet phldrT="[Текст]" phldr="1"/>
      <dgm:spPr/>
      <dgm:t>
        <a:bodyPr/>
        <a:lstStyle/>
        <a:p>
          <a:endParaRPr lang="ru-RU"/>
        </a:p>
      </dgm:t>
    </dgm:pt>
    <dgm:pt modelId="{C34C56CA-8602-4813-B9A4-7F1CDC175FB0}" type="parTrans" cxnId="{14B36C29-E3A1-4E59-A930-DE3930B87BD9}">
      <dgm:prSet/>
      <dgm:spPr/>
      <dgm:t>
        <a:bodyPr/>
        <a:lstStyle/>
        <a:p>
          <a:endParaRPr lang="ru-RU"/>
        </a:p>
      </dgm:t>
    </dgm:pt>
    <dgm:pt modelId="{BE359ADD-41C8-4547-B45A-A21BCF07770A}" type="sibTrans" cxnId="{14B36C29-E3A1-4E59-A930-DE3930B87BD9}">
      <dgm:prSet/>
      <dgm:spPr/>
      <dgm:t>
        <a:bodyPr/>
        <a:lstStyle/>
        <a:p>
          <a:endParaRPr lang="ru-RU"/>
        </a:p>
      </dgm:t>
    </dgm:pt>
    <dgm:pt modelId="{1C4D7A49-9A1F-4F43-95A9-DB3D49AB484C}">
      <dgm:prSet phldrT="[Текст]"/>
      <dgm:spPr/>
      <dgm:t>
        <a:bodyPr/>
        <a:lstStyle/>
        <a:p>
          <a:r>
            <a:rPr lang="ru-RU" dirty="0" smtClean="0"/>
            <a:t>Разработка и реализация дорожных карт новых концепций по предметам, модели реализации концепций</a:t>
          </a:r>
          <a:endParaRPr lang="ru-RU" dirty="0"/>
        </a:p>
      </dgm:t>
    </dgm:pt>
    <dgm:pt modelId="{26ED745A-79DC-49AC-9939-3686815C426A}" type="parTrans" cxnId="{84B35D33-11A7-4FCB-860C-17EFB1D8020C}">
      <dgm:prSet/>
      <dgm:spPr/>
      <dgm:t>
        <a:bodyPr/>
        <a:lstStyle/>
        <a:p>
          <a:endParaRPr lang="ru-RU"/>
        </a:p>
      </dgm:t>
    </dgm:pt>
    <dgm:pt modelId="{E51AD3B0-B7D5-4A54-A5EF-4A665CCB64CB}" type="sibTrans" cxnId="{84B35D33-11A7-4FCB-860C-17EFB1D8020C}">
      <dgm:prSet/>
      <dgm:spPr/>
      <dgm:t>
        <a:bodyPr/>
        <a:lstStyle/>
        <a:p>
          <a:endParaRPr lang="ru-RU"/>
        </a:p>
      </dgm:t>
    </dgm:pt>
    <dgm:pt modelId="{18A448B1-1C0C-4DA6-A4FC-0A83F2EFCF3E}" type="pres">
      <dgm:prSet presAssocID="{59EC25C3-F3E0-412E-9A91-B699E9657DA1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C49101E2-66E0-4018-8400-AB49CA7356DE}" type="pres">
      <dgm:prSet presAssocID="{7E190133-954B-4053-ADC9-04A4195DA75F}" presName="parenttextcomposite" presStyleCnt="0"/>
      <dgm:spPr/>
    </dgm:pt>
    <dgm:pt modelId="{BC88D339-5DE7-46CF-BF80-3187EB10788B}" type="pres">
      <dgm:prSet presAssocID="{7E190133-954B-4053-ADC9-04A4195DA75F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05CFA8-DC59-44A1-878C-6CFA77E79D65}" type="pres">
      <dgm:prSet presAssocID="{7E190133-954B-4053-ADC9-04A4195DA75F}" presName="composite" presStyleCnt="0"/>
      <dgm:spPr/>
    </dgm:pt>
    <dgm:pt modelId="{94AD893D-CB32-4B02-99D1-D4D2E4255024}" type="pres">
      <dgm:prSet presAssocID="{7E190133-954B-4053-ADC9-04A4195DA75F}" presName="chevron1" presStyleLbl="alignNode1" presStyleIdx="0" presStyleCnt="21"/>
      <dgm:spPr/>
    </dgm:pt>
    <dgm:pt modelId="{C6B7087C-52D2-4B0C-BDD5-5414237EA67B}" type="pres">
      <dgm:prSet presAssocID="{7E190133-954B-4053-ADC9-04A4195DA75F}" presName="chevron2" presStyleLbl="alignNode1" presStyleIdx="1" presStyleCnt="21"/>
      <dgm:spPr/>
    </dgm:pt>
    <dgm:pt modelId="{F46F5961-01EB-4932-AE8B-F8BBD17F2DC4}" type="pres">
      <dgm:prSet presAssocID="{7E190133-954B-4053-ADC9-04A4195DA75F}" presName="chevron3" presStyleLbl="alignNode1" presStyleIdx="2" presStyleCnt="21"/>
      <dgm:spPr/>
    </dgm:pt>
    <dgm:pt modelId="{F668E0BC-09E3-4A60-82C2-F972943E3FCF}" type="pres">
      <dgm:prSet presAssocID="{7E190133-954B-4053-ADC9-04A4195DA75F}" presName="chevron4" presStyleLbl="alignNode1" presStyleIdx="3" presStyleCnt="21"/>
      <dgm:spPr/>
    </dgm:pt>
    <dgm:pt modelId="{601FCB7C-3EB4-4E4C-9D58-FD99380D8DC2}" type="pres">
      <dgm:prSet presAssocID="{7E190133-954B-4053-ADC9-04A4195DA75F}" presName="chevron5" presStyleLbl="alignNode1" presStyleIdx="4" presStyleCnt="21"/>
      <dgm:spPr/>
    </dgm:pt>
    <dgm:pt modelId="{1DDD8003-DF8B-4E87-BB9D-11BAD7726811}" type="pres">
      <dgm:prSet presAssocID="{7E190133-954B-4053-ADC9-04A4195DA75F}" presName="chevron6" presStyleLbl="alignNode1" presStyleIdx="5" presStyleCnt="21"/>
      <dgm:spPr/>
    </dgm:pt>
    <dgm:pt modelId="{BDD14972-20DE-42E6-B63B-1A8D86675A37}" type="pres">
      <dgm:prSet presAssocID="{7E190133-954B-4053-ADC9-04A4195DA75F}" presName="chevron7" presStyleLbl="alignNode1" presStyleIdx="6" presStyleCnt="21"/>
      <dgm:spPr/>
    </dgm:pt>
    <dgm:pt modelId="{953B5305-0F53-49A8-B6E4-6E207F2BEB89}" type="pres">
      <dgm:prSet presAssocID="{7E190133-954B-4053-ADC9-04A4195DA75F}" presName="childtext" presStyleLbl="solidFgAcc1" presStyleIdx="0" presStyleCnt="3" custScaleX="139211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00B1A-25C0-42F9-BC69-6F23AF74B47F}" type="pres">
      <dgm:prSet presAssocID="{DEC15597-6D18-4E15-8277-58851ED4A61C}" presName="sibTrans" presStyleCnt="0"/>
      <dgm:spPr/>
    </dgm:pt>
    <dgm:pt modelId="{7C8173E1-E8B0-4BA4-8312-FE4F0DE92FAF}" type="pres">
      <dgm:prSet presAssocID="{5A9029EE-B63D-40A6-B419-8F49E625F97F}" presName="parenttextcomposite" presStyleCnt="0"/>
      <dgm:spPr/>
    </dgm:pt>
    <dgm:pt modelId="{DD477B87-6D7C-4894-B9E2-7DC3F138A329}" type="pres">
      <dgm:prSet presAssocID="{5A9029EE-B63D-40A6-B419-8F49E625F97F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6F49C6-2C6C-492F-92EB-A511592BA3E9}" type="pres">
      <dgm:prSet presAssocID="{5A9029EE-B63D-40A6-B419-8F49E625F97F}" presName="composite" presStyleCnt="0"/>
      <dgm:spPr/>
    </dgm:pt>
    <dgm:pt modelId="{1F0EC12C-6608-46F6-B528-B5589B9A9B30}" type="pres">
      <dgm:prSet presAssocID="{5A9029EE-B63D-40A6-B419-8F49E625F97F}" presName="chevron1" presStyleLbl="alignNode1" presStyleIdx="7" presStyleCnt="21"/>
      <dgm:spPr/>
    </dgm:pt>
    <dgm:pt modelId="{7369C7B7-BC66-4938-874E-00E80255CF1E}" type="pres">
      <dgm:prSet presAssocID="{5A9029EE-B63D-40A6-B419-8F49E625F97F}" presName="chevron2" presStyleLbl="alignNode1" presStyleIdx="8" presStyleCnt="21"/>
      <dgm:spPr/>
    </dgm:pt>
    <dgm:pt modelId="{0FE10E6C-19DC-46E6-AE60-C00CE442D986}" type="pres">
      <dgm:prSet presAssocID="{5A9029EE-B63D-40A6-B419-8F49E625F97F}" presName="chevron3" presStyleLbl="alignNode1" presStyleIdx="9" presStyleCnt="21"/>
      <dgm:spPr/>
    </dgm:pt>
    <dgm:pt modelId="{1FEE30B1-8B8C-4AD4-BE38-F10B4B571994}" type="pres">
      <dgm:prSet presAssocID="{5A9029EE-B63D-40A6-B419-8F49E625F97F}" presName="chevron4" presStyleLbl="alignNode1" presStyleIdx="10" presStyleCnt="21"/>
      <dgm:spPr/>
    </dgm:pt>
    <dgm:pt modelId="{8623180D-4DAC-41FC-8007-C4FABF38B3DE}" type="pres">
      <dgm:prSet presAssocID="{5A9029EE-B63D-40A6-B419-8F49E625F97F}" presName="chevron5" presStyleLbl="alignNode1" presStyleIdx="11" presStyleCnt="21"/>
      <dgm:spPr/>
    </dgm:pt>
    <dgm:pt modelId="{3B0598E6-3DF3-42E8-8C33-FD904E5D6D16}" type="pres">
      <dgm:prSet presAssocID="{5A9029EE-B63D-40A6-B419-8F49E625F97F}" presName="chevron6" presStyleLbl="alignNode1" presStyleIdx="12" presStyleCnt="21"/>
      <dgm:spPr/>
    </dgm:pt>
    <dgm:pt modelId="{A576D69C-56C2-4212-B942-0D37D4AA7547}" type="pres">
      <dgm:prSet presAssocID="{5A9029EE-B63D-40A6-B419-8F49E625F97F}" presName="chevron7" presStyleLbl="alignNode1" presStyleIdx="13" presStyleCnt="21"/>
      <dgm:spPr/>
    </dgm:pt>
    <dgm:pt modelId="{21917C7C-573D-448C-8AC1-6887D7FBAA60}" type="pres">
      <dgm:prSet presAssocID="{5A9029EE-B63D-40A6-B419-8F49E625F97F}" presName="childtext" presStyleLbl="solidFgAcc1" presStyleIdx="1" presStyleCnt="3" custScaleX="139198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316030-8443-4A7E-9125-2386B78A2959}" type="pres">
      <dgm:prSet presAssocID="{3BE0BE44-140A-4C8A-85E5-477B24ED02A1}" presName="sibTrans" presStyleCnt="0"/>
      <dgm:spPr/>
    </dgm:pt>
    <dgm:pt modelId="{84B6DC28-215C-4B1E-822D-530AC581E90A}" type="pres">
      <dgm:prSet presAssocID="{6F182967-DA77-44D0-8441-166350E28CFC}" presName="parenttextcomposite" presStyleCnt="0"/>
      <dgm:spPr/>
    </dgm:pt>
    <dgm:pt modelId="{F372F2CF-A065-426C-9648-A5DFCAB72ACA}" type="pres">
      <dgm:prSet presAssocID="{6F182967-DA77-44D0-8441-166350E28CFC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BF844-67ED-4860-AF1D-6551008F3940}" type="pres">
      <dgm:prSet presAssocID="{6F182967-DA77-44D0-8441-166350E28CFC}" presName="composite" presStyleCnt="0"/>
      <dgm:spPr/>
    </dgm:pt>
    <dgm:pt modelId="{F99406CB-7156-410E-A9D3-08A6620D5335}" type="pres">
      <dgm:prSet presAssocID="{6F182967-DA77-44D0-8441-166350E28CFC}" presName="chevron1" presStyleLbl="alignNode1" presStyleIdx="14" presStyleCnt="21"/>
      <dgm:spPr/>
    </dgm:pt>
    <dgm:pt modelId="{AE68FD99-55BD-444C-B89F-409082872155}" type="pres">
      <dgm:prSet presAssocID="{6F182967-DA77-44D0-8441-166350E28CFC}" presName="chevron2" presStyleLbl="alignNode1" presStyleIdx="15" presStyleCnt="21"/>
      <dgm:spPr/>
    </dgm:pt>
    <dgm:pt modelId="{823E147A-2EA6-469C-8172-018CB39467DC}" type="pres">
      <dgm:prSet presAssocID="{6F182967-DA77-44D0-8441-166350E28CFC}" presName="chevron3" presStyleLbl="alignNode1" presStyleIdx="16" presStyleCnt="21"/>
      <dgm:spPr/>
    </dgm:pt>
    <dgm:pt modelId="{CFE7C549-8B56-42DB-8155-9807DD56DE44}" type="pres">
      <dgm:prSet presAssocID="{6F182967-DA77-44D0-8441-166350E28CFC}" presName="chevron4" presStyleLbl="alignNode1" presStyleIdx="17" presStyleCnt="21"/>
      <dgm:spPr/>
    </dgm:pt>
    <dgm:pt modelId="{A8A7D5DC-81C1-440E-87BB-ECFE62FBEB8C}" type="pres">
      <dgm:prSet presAssocID="{6F182967-DA77-44D0-8441-166350E28CFC}" presName="chevron5" presStyleLbl="alignNode1" presStyleIdx="18" presStyleCnt="21"/>
      <dgm:spPr/>
    </dgm:pt>
    <dgm:pt modelId="{556A0931-046B-4457-802E-DBB087C4868E}" type="pres">
      <dgm:prSet presAssocID="{6F182967-DA77-44D0-8441-166350E28CFC}" presName="chevron6" presStyleLbl="alignNode1" presStyleIdx="19" presStyleCnt="21"/>
      <dgm:spPr/>
    </dgm:pt>
    <dgm:pt modelId="{38B739A3-0F1D-4760-A996-B71B83A19C73}" type="pres">
      <dgm:prSet presAssocID="{6F182967-DA77-44D0-8441-166350E28CFC}" presName="chevron7" presStyleLbl="alignNode1" presStyleIdx="20" presStyleCnt="21"/>
      <dgm:spPr/>
    </dgm:pt>
    <dgm:pt modelId="{4D9C3A39-2B63-400C-969A-19237D56DE57}" type="pres">
      <dgm:prSet presAssocID="{6F182967-DA77-44D0-8441-166350E28CFC}" presName="childtext" presStyleLbl="solidFgAcc1" presStyleIdx="2" presStyleCnt="3" custScaleX="14279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3AC20D-8735-43D6-A64C-C26411AE2C01}" type="presOf" srcId="{7E190133-954B-4053-ADC9-04A4195DA75F}" destId="{BC88D339-5DE7-46CF-BF80-3187EB10788B}" srcOrd="0" destOrd="0" presId="urn:microsoft.com/office/officeart/2008/layout/VerticalAccentList"/>
    <dgm:cxn modelId="{63B4DA2A-188F-4B48-B8EA-D91BF04F9F2B}" srcId="{7E190133-954B-4053-ADC9-04A4195DA75F}" destId="{A6DB84A0-0B72-4A1D-B26B-3C59AE842B38}" srcOrd="0" destOrd="0" parTransId="{92F01100-EE66-4D32-A841-354F300A242D}" sibTransId="{F060ECB6-33B5-4FC0-9498-BCC69B349877}"/>
    <dgm:cxn modelId="{EF951350-32A2-42E1-A5B8-1B8E94C38665}" srcId="{5A9029EE-B63D-40A6-B419-8F49E625F97F}" destId="{99A02406-BCC5-44EE-BC7D-955E1ECAA8BE}" srcOrd="0" destOrd="0" parTransId="{0D388132-6026-435D-A419-812192116C0E}" sibTransId="{22D7F755-5B08-4ADA-BD7F-A9C8467C6FC4}"/>
    <dgm:cxn modelId="{8F22FC18-DCFA-41AF-8209-CCF4C7640B1D}" srcId="{59EC25C3-F3E0-412E-9A91-B699E9657DA1}" destId="{5A9029EE-B63D-40A6-B419-8F49E625F97F}" srcOrd="1" destOrd="0" parTransId="{AF49F586-9482-44BD-AE79-2993E677F2F4}" sibTransId="{3BE0BE44-140A-4C8A-85E5-477B24ED02A1}"/>
    <dgm:cxn modelId="{DDB0234B-7424-4126-9317-7B2943472EC7}" type="presOf" srcId="{59EC25C3-F3E0-412E-9A91-B699E9657DA1}" destId="{18A448B1-1C0C-4DA6-A4FC-0A83F2EFCF3E}" srcOrd="0" destOrd="0" presId="urn:microsoft.com/office/officeart/2008/layout/VerticalAccentList"/>
    <dgm:cxn modelId="{56496152-82DE-40B1-845E-2F3A22EFBDCA}" type="presOf" srcId="{A6DB84A0-0B72-4A1D-B26B-3C59AE842B38}" destId="{953B5305-0F53-49A8-B6E4-6E207F2BEB89}" srcOrd="0" destOrd="0" presId="urn:microsoft.com/office/officeart/2008/layout/VerticalAccentList"/>
    <dgm:cxn modelId="{AF6093EB-9951-4703-BDE3-E5E19589B607}" type="presOf" srcId="{99A02406-BCC5-44EE-BC7D-955E1ECAA8BE}" destId="{21917C7C-573D-448C-8AC1-6887D7FBAA60}" srcOrd="0" destOrd="0" presId="urn:microsoft.com/office/officeart/2008/layout/VerticalAccentList"/>
    <dgm:cxn modelId="{84B35D33-11A7-4FCB-860C-17EFB1D8020C}" srcId="{6F182967-DA77-44D0-8441-166350E28CFC}" destId="{1C4D7A49-9A1F-4F43-95A9-DB3D49AB484C}" srcOrd="0" destOrd="0" parTransId="{26ED745A-79DC-49AC-9939-3686815C426A}" sibTransId="{E51AD3B0-B7D5-4A54-A5EF-4A665CCB64CB}"/>
    <dgm:cxn modelId="{873010FD-B200-490A-941F-85F75BDF062F}" type="presOf" srcId="{6F182967-DA77-44D0-8441-166350E28CFC}" destId="{F372F2CF-A065-426C-9648-A5DFCAB72ACA}" srcOrd="0" destOrd="0" presId="urn:microsoft.com/office/officeart/2008/layout/VerticalAccentList"/>
    <dgm:cxn modelId="{D4E157E8-2B09-4EF2-B2D8-6099DEE54B2F}" type="presOf" srcId="{5A9029EE-B63D-40A6-B419-8F49E625F97F}" destId="{DD477B87-6D7C-4894-B9E2-7DC3F138A329}" srcOrd="0" destOrd="0" presId="urn:microsoft.com/office/officeart/2008/layout/VerticalAccentList"/>
    <dgm:cxn modelId="{58CE08A3-C7E0-431E-B730-9CADCF2EBC51}" type="presOf" srcId="{1C4D7A49-9A1F-4F43-95A9-DB3D49AB484C}" destId="{4D9C3A39-2B63-400C-969A-19237D56DE57}" srcOrd="0" destOrd="0" presId="urn:microsoft.com/office/officeart/2008/layout/VerticalAccentList"/>
    <dgm:cxn modelId="{D619CDC1-2A7F-4415-B465-2C5BAAE0F4EB}" srcId="{59EC25C3-F3E0-412E-9A91-B699E9657DA1}" destId="{7E190133-954B-4053-ADC9-04A4195DA75F}" srcOrd="0" destOrd="0" parTransId="{ADBE1D84-6036-42A2-96C1-386391B2DA85}" sibTransId="{DEC15597-6D18-4E15-8277-58851ED4A61C}"/>
    <dgm:cxn modelId="{14B36C29-E3A1-4E59-A930-DE3930B87BD9}" srcId="{59EC25C3-F3E0-412E-9A91-B699E9657DA1}" destId="{6F182967-DA77-44D0-8441-166350E28CFC}" srcOrd="2" destOrd="0" parTransId="{C34C56CA-8602-4813-B9A4-7F1CDC175FB0}" sibTransId="{BE359ADD-41C8-4547-B45A-A21BCF07770A}"/>
    <dgm:cxn modelId="{E23D8B04-2348-4059-826F-5E6BDB055CA5}" type="presParOf" srcId="{18A448B1-1C0C-4DA6-A4FC-0A83F2EFCF3E}" destId="{C49101E2-66E0-4018-8400-AB49CA7356DE}" srcOrd="0" destOrd="0" presId="urn:microsoft.com/office/officeart/2008/layout/VerticalAccentList"/>
    <dgm:cxn modelId="{DDBC50F8-A531-4104-A7CB-2C43A807A8DB}" type="presParOf" srcId="{C49101E2-66E0-4018-8400-AB49CA7356DE}" destId="{BC88D339-5DE7-46CF-BF80-3187EB10788B}" srcOrd="0" destOrd="0" presId="urn:microsoft.com/office/officeart/2008/layout/VerticalAccentList"/>
    <dgm:cxn modelId="{11B9E9D6-D4C0-47E8-AF06-14EC42BCEBD2}" type="presParOf" srcId="{18A448B1-1C0C-4DA6-A4FC-0A83F2EFCF3E}" destId="{F405CFA8-DC59-44A1-878C-6CFA77E79D65}" srcOrd="1" destOrd="0" presId="urn:microsoft.com/office/officeart/2008/layout/VerticalAccentList"/>
    <dgm:cxn modelId="{753294D0-8891-48CC-A658-4065CB5D71F9}" type="presParOf" srcId="{F405CFA8-DC59-44A1-878C-6CFA77E79D65}" destId="{94AD893D-CB32-4B02-99D1-D4D2E4255024}" srcOrd="0" destOrd="0" presId="urn:microsoft.com/office/officeart/2008/layout/VerticalAccentList"/>
    <dgm:cxn modelId="{A14136F0-611A-425E-8807-ABEDD7B6E446}" type="presParOf" srcId="{F405CFA8-DC59-44A1-878C-6CFA77E79D65}" destId="{C6B7087C-52D2-4B0C-BDD5-5414237EA67B}" srcOrd="1" destOrd="0" presId="urn:microsoft.com/office/officeart/2008/layout/VerticalAccentList"/>
    <dgm:cxn modelId="{D47D1B8A-6AA3-4270-BA98-F321442A5218}" type="presParOf" srcId="{F405CFA8-DC59-44A1-878C-6CFA77E79D65}" destId="{F46F5961-01EB-4932-AE8B-F8BBD17F2DC4}" srcOrd="2" destOrd="0" presId="urn:microsoft.com/office/officeart/2008/layout/VerticalAccentList"/>
    <dgm:cxn modelId="{4141BA1D-34B8-4D82-9A18-DBE12593DB47}" type="presParOf" srcId="{F405CFA8-DC59-44A1-878C-6CFA77E79D65}" destId="{F668E0BC-09E3-4A60-82C2-F972943E3FCF}" srcOrd="3" destOrd="0" presId="urn:microsoft.com/office/officeart/2008/layout/VerticalAccentList"/>
    <dgm:cxn modelId="{1146D4E5-F14F-49D2-8FFE-7032DCD101D4}" type="presParOf" srcId="{F405CFA8-DC59-44A1-878C-6CFA77E79D65}" destId="{601FCB7C-3EB4-4E4C-9D58-FD99380D8DC2}" srcOrd="4" destOrd="0" presId="urn:microsoft.com/office/officeart/2008/layout/VerticalAccentList"/>
    <dgm:cxn modelId="{EA325936-5C91-4FE7-B0F6-100F39B3778C}" type="presParOf" srcId="{F405CFA8-DC59-44A1-878C-6CFA77E79D65}" destId="{1DDD8003-DF8B-4E87-BB9D-11BAD7726811}" srcOrd="5" destOrd="0" presId="urn:microsoft.com/office/officeart/2008/layout/VerticalAccentList"/>
    <dgm:cxn modelId="{865BA8DE-D4F8-4D83-955C-0465773DC850}" type="presParOf" srcId="{F405CFA8-DC59-44A1-878C-6CFA77E79D65}" destId="{BDD14972-20DE-42E6-B63B-1A8D86675A37}" srcOrd="6" destOrd="0" presId="urn:microsoft.com/office/officeart/2008/layout/VerticalAccentList"/>
    <dgm:cxn modelId="{8A36B2F3-71EA-427E-858A-DED498C7773F}" type="presParOf" srcId="{F405CFA8-DC59-44A1-878C-6CFA77E79D65}" destId="{953B5305-0F53-49A8-B6E4-6E207F2BEB89}" srcOrd="7" destOrd="0" presId="urn:microsoft.com/office/officeart/2008/layout/VerticalAccentList"/>
    <dgm:cxn modelId="{B708542A-8999-405D-85E6-8593ADC70477}" type="presParOf" srcId="{18A448B1-1C0C-4DA6-A4FC-0A83F2EFCF3E}" destId="{78B00B1A-25C0-42F9-BC69-6F23AF74B47F}" srcOrd="2" destOrd="0" presId="urn:microsoft.com/office/officeart/2008/layout/VerticalAccentList"/>
    <dgm:cxn modelId="{AD29E768-4DB0-4438-B2ED-96FA603E1B9F}" type="presParOf" srcId="{18A448B1-1C0C-4DA6-A4FC-0A83F2EFCF3E}" destId="{7C8173E1-E8B0-4BA4-8312-FE4F0DE92FAF}" srcOrd="3" destOrd="0" presId="urn:microsoft.com/office/officeart/2008/layout/VerticalAccentList"/>
    <dgm:cxn modelId="{98EC29FE-40AE-48C5-BC6E-78F16D12715E}" type="presParOf" srcId="{7C8173E1-E8B0-4BA4-8312-FE4F0DE92FAF}" destId="{DD477B87-6D7C-4894-B9E2-7DC3F138A329}" srcOrd="0" destOrd="0" presId="urn:microsoft.com/office/officeart/2008/layout/VerticalAccentList"/>
    <dgm:cxn modelId="{E25D0354-8D88-4B74-BE7B-5A473BD79BA8}" type="presParOf" srcId="{18A448B1-1C0C-4DA6-A4FC-0A83F2EFCF3E}" destId="{A96F49C6-2C6C-492F-92EB-A511592BA3E9}" srcOrd="4" destOrd="0" presId="urn:microsoft.com/office/officeart/2008/layout/VerticalAccentList"/>
    <dgm:cxn modelId="{DDA51E94-1F52-4BC9-8D87-177AA5E1AEEC}" type="presParOf" srcId="{A96F49C6-2C6C-492F-92EB-A511592BA3E9}" destId="{1F0EC12C-6608-46F6-B528-B5589B9A9B30}" srcOrd="0" destOrd="0" presId="urn:microsoft.com/office/officeart/2008/layout/VerticalAccentList"/>
    <dgm:cxn modelId="{05C7978F-A656-41B3-A5A8-8EEDDDA11894}" type="presParOf" srcId="{A96F49C6-2C6C-492F-92EB-A511592BA3E9}" destId="{7369C7B7-BC66-4938-874E-00E80255CF1E}" srcOrd="1" destOrd="0" presId="urn:microsoft.com/office/officeart/2008/layout/VerticalAccentList"/>
    <dgm:cxn modelId="{947A7D41-4173-4DF6-8937-E7E5F6827606}" type="presParOf" srcId="{A96F49C6-2C6C-492F-92EB-A511592BA3E9}" destId="{0FE10E6C-19DC-46E6-AE60-C00CE442D986}" srcOrd="2" destOrd="0" presId="urn:microsoft.com/office/officeart/2008/layout/VerticalAccentList"/>
    <dgm:cxn modelId="{7E89F1C3-E361-466B-93FF-DA6370449FAB}" type="presParOf" srcId="{A96F49C6-2C6C-492F-92EB-A511592BA3E9}" destId="{1FEE30B1-8B8C-4AD4-BE38-F10B4B571994}" srcOrd="3" destOrd="0" presId="urn:microsoft.com/office/officeart/2008/layout/VerticalAccentList"/>
    <dgm:cxn modelId="{31050B32-F89D-49FC-9F14-6D5B73271786}" type="presParOf" srcId="{A96F49C6-2C6C-492F-92EB-A511592BA3E9}" destId="{8623180D-4DAC-41FC-8007-C4FABF38B3DE}" srcOrd="4" destOrd="0" presId="urn:microsoft.com/office/officeart/2008/layout/VerticalAccentList"/>
    <dgm:cxn modelId="{74D9199E-C83C-4C8B-9339-28618AFE30B1}" type="presParOf" srcId="{A96F49C6-2C6C-492F-92EB-A511592BA3E9}" destId="{3B0598E6-3DF3-42E8-8C33-FD904E5D6D16}" srcOrd="5" destOrd="0" presId="urn:microsoft.com/office/officeart/2008/layout/VerticalAccentList"/>
    <dgm:cxn modelId="{F6D7EBFB-959B-467F-AFB2-7867AF6E58CF}" type="presParOf" srcId="{A96F49C6-2C6C-492F-92EB-A511592BA3E9}" destId="{A576D69C-56C2-4212-B942-0D37D4AA7547}" srcOrd="6" destOrd="0" presId="urn:microsoft.com/office/officeart/2008/layout/VerticalAccentList"/>
    <dgm:cxn modelId="{8450BA60-F2D4-41A1-8BB3-2384845AAD14}" type="presParOf" srcId="{A96F49C6-2C6C-492F-92EB-A511592BA3E9}" destId="{21917C7C-573D-448C-8AC1-6887D7FBAA60}" srcOrd="7" destOrd="0" presId="urn:microsoft.com/office/officeart/2008/layout/VerticalAccentList"/>
    <dgm:cxn modelId="{25717B3A-9609-499A-80EF-FA3329361F23}" type="presParOf" srcId="{18A448B1-1C0C-4DA6-A4FC-0A83F2EFCF3E}" destId="{E3316030-8443-4A7E-9125-2386B78A2959}" srcOrd="5" destOrd="0" presId="urn:microsoft.com/office/officeart/2008/layout/VerticalAccentList"/>
    <dgm:cxn modelId="{AE413C6E-E3EF-4639-88D6-51878329CDAB}" type="presParOf" srcId="{18A448B1-1C0C-4DA6-A4FC-0A83F2EFCF3E}" destId="{84B6DC28-215C-4B1E-822D-530AC581E90A}" srcOrd="6" destOrd="0" presId="urn:microsoft.com/office/officeart/2008/layout/VerticalAccentList"/>
    <dgm:cxn modelId="{1940D8F8-D206-42F6-ABDC-75A0CF38EC74}" type="presParOf" srcId="{84B6DC28-215C-4B1E-822D-530AC581E90A}" destId="{F372F2CF-A065-426C-9648-A5DFCAB72ACA}" srcOrd="0" destOrd="0" presId="urn:microsoft.com/office/officeart/2008/layout/VerticalAccentList"/>
    <dgm:cxn modelId="{D7756CA9-D870-4C01-A41A-36FA488D8DC8}" type="presParOf" srcId="{18A448B1-1C0C-4DA6-A4FC-0A83F2EFCF3E}" destId="{C14BF844-67ED-4860-AF1D-6551008F3940}" srcOrd="7" destOrd="0" presId="urn:microsoft.com/office/officeart/2008/layout/VerticalAccentList"/>
    <dgm:cxn modelId="{92DCCF3C-513A-4DCD-982C-0D666F1913CE}" type="presParOf" srcId="{C14BF844-67ED-4860-AF1D-6551008F3940}" destId="{F99406CB-7156-410E-A9D3-08A6620D5335}" srcOrd="0" destOrd="0" presId="urn:microsoft.com/office/officeart/2008/layout/VerticalAccentList"/>
    <dgm:cxn modelId="{FA73AA57-C5F2-415F-809E-BA3EC2598D62}" type="presParOf" srcId="{C14BF844-67ED-4860-AF1D-6551008F3940}" destId="{AE68FD99-55BD-444C-B89F-409082872155}" srcOrd="1" destOrd="0" presId="urn:microsoft.com/office/officeart/2008/layout/VerticalAccentList"/>
    <dgm:cxn modelId="{344C0150-57BD-479A-81E0-DF4921A29428}" type="presParOf" srcId="{C14BF844-67ED-4860-AF1D-6551008F3940}" destId="{823E147A-2EA6-469C-8172-018CB39467DC}" srcOrd="2" destOrd="0" presId="urn:microsoft.com/office/officeart/2008/layout/VerticalAccentList"/>
    <dgm:cxn modelId="{7878398D-72F6-4C28-9E97-78DD343E3610}" type="presParOf" srcId="{C14BF844-67ED-4860-AF1D-6551008F3940}" destId="{CFE7C549-8B56-42DB-8155-9807DD56DE44}" srcOrd="3" destOrd="0" presId="urn:microsoft.com/office/officeart/2008/layout/VerticalAccentList"/>
    <dgm:cxn modelId="{A5D7EAA6-0951-4FA5-8483-855751CF45F2}" type="presParOf" srcId="{C14BF844-67ED-4860-AF1D-6551008F3940}" destId="{A8A7D5DC-81C1-440E-87BB-ECFE62FBEB8C}" srcOrd="4" destOrd="0" presId="urn:microsoft.com/office/officeart/2008/layout/VerticalAccentList"/>
    <dgm:cxn modelId="{30E26380-91E5-4C98-8911-22D2FD15E6C1}" type="presParOf" srcId="{C14BF844-67ED-4860-AF1D-6551008F3940}" destId="{556A0931-046B-4457-802E-DBB087C4868E}" srcOrd="5" destOrd="0" presId="urn:microsoft.com/office/officeart/2008/layout/VerticalAccentList"/>
    <dgm:cxn modelId="{925DB7CB-9663-4B25-8F3D-56935C593448}" type="presParOf" srcId="{C14BF844-67ED-4860-AF1D-6551008F3940}" destId="{38B739A3-0F1D-4760-A996-B71B83A19C73}" srcOrd="6" destOrd="0" presId="urn:microsoft.com/office/officeart/2008/layout/VerticalAccentList"/>
    <dgm:cxn modelId="{324C4816-21E5-42CB-ADA8-F7C8F02D4325}" type="presParOf" srcId="{C14BF844-67ED-4860-AF1D-6551008F3940}" destId="{4D9C3A39-2B63-400C-969A-19237D56DE57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DACC24-0BCF-491C-8C37-187C07B4AE0B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8FF58F-8978-4CE3-B0CF-7126BD3F2472}">
      <dgm:prSet phldrT="[Текст]" phldr="1"/>
      <dgm:spPr/>
      <dgm:t>
        <a:bodyPr/>
        <a:lstStyle/>
        <a:p>
          <a:endParaRPr lang="ru-RU" dirty="0"/>
        </a:p>
      </dgm:t>
    </dgm:pt>
    <dgm:pt modelId="{E8FF629A-04AC-4A3E-9F1B-527522C12F2E}" type="parTrans" cxnId="{C2DFCAED-ECC3-4747-B578-F5D17EDA77F9}">
      <dgm:prSet/>
      <dgm:spPr/>
      <dgm:t>
        <a:bodyPr/>
        <a:lstStyle/>
        <a:p>
          <a:endParaRPr lang="ru-RU"/>
        </a:p>
      </dgm:t>
    </dgm:pt>
    <dgm:pt modelId="{0800A56D-555D-4C33-B1E4-158BBBC9781E}" type="sibTrans" cxnId="{C2DFCAED-ECC3-4747-B578-F5D17EDA77F9}">
      <dgm:prSet/>
      <dgm:spPr/>
      <dgm:t>
        <a:bodyPr/>
        <a:lstStyle/>
        <a:p>
          <a:endParaRPr lang="ru-RU"/>
        </a:p>
      </dgm:t>
    </dgm:pt>
    <dgm:pt modelId="{5A3C6039-023B-47FB-A027-7D94E9165FCC}">
      <dgm:prSet phldrT="[Текст]" phldr="1"/>
      <dgm:spPr/>
      <dgm:t>
        <a:bodyPr/>
        <a:lstStyle/>
        <a:p>
          <a:endParaRPr lang="ru-RU"/>
        </a:p>
      </dgm:t>
    </dgm:pt>
    <dgm:pt modelId="{444A59DD-82DD-45D2-AEE6-43D9185D656F}" type="parTrans" cxnId="{0C363D35-A594-4F35-8A5E-553D1C2CE7BD}">
      <dgm:prSet/>
      <dgm:spPr/>
      <dgm:t>
        <a:bodyPr/>
        <a:lstStyle/>
        <a:p>
          <a:endParaRPr lang="ru-RU"/>
        </a:p>
      </dgm:t>
    </dgm:pt>
    <dgm:pt modelId="{FCE89D98-12CB-4406-B024-2CD728510ED9}" type="sibTrans" cxnId="{0C363D35-A594-4F35-8A5E-553D1C2CE7BD}">
      <dgm:prSet/>
      <dgm:spPr/>
      <dgm:t>
        <a:bodyPr/>
        <a:lstStyle/>
        <a:p>
          <a:endParaRPr lang="ru-RU"/>
        </a:p>
      </dgm:t>
    </dgm:pt>
    <dgm:pt modelId="{82B11FE2-1EF4-4DA3-80E5-1EC7256FC5DB}">
      <dgm:prSet phldrT="[Текст]"/>
      <dgm:spPr/>
      <dgm:t>
        <a:bodyPr/>
        <a:lstStyle/>
        <a:p>
          <a:r>
            <a:rPr lang="ru-RU" dirty="0" smtClean="0"/>
            <a:t>Современная модель информационно-образовательной среды</a:t>
          </a:r>
          <a:endParaRPr lang="ru-RU" dirty="0"/>
        </a:p>
      </dgm:t>
    </dgm:pt>
    <dgm:pt modelId="{4F2EA1C6-3CA5-4DB7-BDC8-A09FB99EFE1F}" type="parTrans" cxnId="{3158B91F-8C94-4FA8-8723-8161834AE63C}">
      <dgm:prSet/>
      <dgm:spPr/>
      <dgm:t>
        <a:bodyPr/>
        <a:lstStyle/>
        <a:p>
          <a:endParaRPr lang="ru-RU"/>
        </a:p>
      </dgm:t>
    </dgm:pt>
    <dgm:pt modelId="{BD85FB4A-0E31-42D6-8C00-DA24487828F1}" type="sibTrans" cxnId="{3158B91F-8C94-4FA8-8723-8161834AE63C}">
      <dgm:prSet/>
      <dgm:spPr/>
      <dgm:t>
        <a:bodyPr/>
        <a:lstStyle/>
        <a:p>
          <a:endParaRPr lang="ru-RU"/>
        </a:p>
      </dgm:t>
    </dgm:pt>
    <dgm:pt modelId="{1BE58BC5-426B-4E4C-A622-B49BD14E196C}">
      <dgm:prSet phldrT="[Текст]"/>
      <dgm:spPr/>
      <dgm:t>
        <a:bodyPr/>
        <a:lstStyle/>
        <a:p>
          <a:r>
            <a:rPr lang="ru-RU" dirty="0" smtClean="0"/>
            <a:t>Модель  современной образовательной среды (места ведения УИД, ПД, интерактивные формы учебной работы, образовательных процедур, мест презентации и предъявления результатов в разных видах Де; практика внеаудиторных занятий, событий, </a:t>
          </a:r>
          <a:r>
            <a:rPr lang="ru-RU" dirty="0" err="1" smtClean="0"/>
            <a:t>др</a:t>
          </a:r>
          <a:r>
            <a:rPr lang="ru-RU" dirty="0" smtClean="0"/>
            <a:t>).</a:t>
          </a:r>
          <a:endParaRPr lang="ru-RU" dirty="0"/>
        </a:p>
      </dgm:t>
    </dgm:pt>
    <dgm:pt modelId="{FF484637-B0F1-4807-BA10-6CE91085E8E0}" type="parTrans" cxnId="{FC2E1748-A252-492F-BC8A-61C93D9CD7E4}">
      <dgm:prSet/>
      <dgm:spPr/>
      <dgm:t>
        <a:bodyPr/>
        <a:lstStyle/>
        <a:p>
          <a:endParaRPr lang="ru-RU"/>
        </a:p>
      </dgm:t>
    </dgm:pt>
    <dgm:pt modelId="{82C016A9-2075-4E89-8D61-5218500C7DC2}" type="sibTrans" cxnId="{FC2E1748-A252-492F-BC8A-61C93D9CD7E4}">
      <dgm:prSet/>
      <dgm:spPr/>
      <dgm:t>
        <a:bodyPr/>
        <a:lstStyle/>
        <a:p>
          <a:endParaRPr lang="ru-RU"/>
        </a:p>
      </dgm:t>
    </dgm:pt>
    <dgm:pt modelId="{DF11387A-8904-42D2-B76B-BA91084A2ACD}">
      <dgm:prSet phldrT="[Текст]"/>
      <dgm:spPr/>
      <dgm:t>
        <a:bodyPr/>
        <a:lstStyle/>
        <a:p>
          <a:r>
            <a:rPr lang="ru-RU" dirty="0" smtClean="0"/>
            <a:t>Образовательная    среда развития высокомотивированных и одарённых детей</a:t>
          </a:r>
          <a:endParaRPr lang="ru-RU" dirty="0"/>
        </a:p>
      </dgm:t>
    </dgm:pt>
    <dgm:pt modelId="{A44DC43C-11A9-476F-9738-65BDA8F04E67}" type="sibTrans" cxnId="{8853BAF8-F28A-4D48-B2B0-343AB546394C}">
      <dgm:prSet/>
      <dgm:spPr/>
      <dgm:t>
        <a:bodyPr/>
        <a:lstStyle/>
        <a:p>
          <a:endParaRPr lang="ru-RU"/>
        </a:p>
      </dgm:t>
    </dgm:pt>
    <dgm:pt modelId="{B0572E75-B250-4999-85D4-44DA339CA501}" type="parTrans" cxnId="{8853BAF8-F28A-4D48-B2B0-343AB546394C}">
      <dgm:prSet/>
      <dgm:spPr/>
      <dgm:t>
        <a:bodyPr/>
        <a:lstStyle/>
        <a:p>
          <a:endParaRPr lang="ru-RU"/>
        </a:p>
      </dgm:t>
    </dgm:pt>
    <dgm:pt modelId="{98E4B2C0-4F7D-435D-A348-D65D2AC573A9}">
      <dgm:prSet phldrT="[Текст]"/>
      <dgm:spPr/>
      <dgm:t>
        <a:bodyPr/>
        <a:lstStyle/>
        <a:p>
          <a:r>
            <a:rPr lang="ru-RU" dirty="0" smtClean="0"/>
            <a:t>Инклюзивная  образовательная среда / модели реализации инклюзии, ОВЗ</a:t>
          </a:r>
          <a:endParaRPr lang="ru-RU" dirty="0"/>
        </a:p>
      </dgm:t>
    </dgm:pt>
    <dgm:pt modelId="{A6C38944-94CC-4A62-84B0-0E0CA7DB2BAA}" type="sibTrans" cxnId="{DA13D73F-F900-4FFE-975A-2368A400203F}">
      <dgm:prSet/>
      <dgm:spPr/>
      <dgm:t>
        <a:bodyPr/>
        <a:lstStyle/>
        <a:p>
          <a:endParaRPr lang="ru-RU"/>
        </a:p>
      </dgm:t>
    </dgm:pt>
    <dgm:pt modelId="{A1927AD1-7064-4C36-B9AE-9AE1DF0340D7}" type="parTrans" cxnId="{DA13D73F-F900-4FFE-975A-2368A400203F}">
      <dgm:prSet/>
      <dgm:spPr/>
      <dgm:t>
        <a:bodyPr/>
        <a:lstStyle/>
        <a:p>
          <a:endParaRPr lang="ru-RU"/>
        </a:p>
      </dgm:t>
    </dgm:pt>
    <dgm:pt modelId="{711E119A-BDE0-468F-AFB6-BDBE30851214}" type="pres">
      <dgm:prSet presAssocID="{96DACC24-0BCF-491C-8C37-187C07B4AE0B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7F5114F6-D0E3-408C-9BFD-8B29F39A091E}" type="pres">
      <dgm:prSet presAssocID="{F18FF58F-8978-4CE3-B0CF-7126BD3F2472}" presName="parenttextcomposite" presStyleCnt="0"/>
      <dgm:spPr/>
    </dgm:pt>
    <dgm:pt modelId="{C73F4447-B083-4747-A14C-9C01953DE0A6}" type="pres">
      <dgm:prSet presAssocID="{F18FF58F-8978-4CE3-B0CF-7126BD3F2472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6B1FF0-03EE-4218-A3C8-F2BBE2DD87A6}" type="pres">
      <dgm:prSet presAssocID="{F18FF58F-8978-4CE3-B0CF-7126BD3F2472}" presName="composite" presStyleCnt="0"/>
      <dgm:spPr/>
    </dgm:pt>
    <dgm:pt modelId="{79E43160-996C-48C2-A2CC-40C39EB20257}" type="pres">
      <dgm:prSet presAssocID="{F18FF58F-8978-4CE3-B0CF-7126BD3F2472}" presName="chevron1" presStyleLbl="alignNode1" presStyleIdx="0" presStyleCnt="21"/>
      <dgm:spPr/>
    </dgm:pt>
    <dgm:pt modelId="{CB31393D-D5DF-484C-AE86-1DD276A5FD0D}" type="pres">
      <dgm:prSet presAssocID="{F18FF58F-8978-4CE3-B0CF-7126BD3F2472}" presName="chevron2" presStyleLbl="alignNode1" presStyleIdx="1" presStyleCnt="21"/>
      <dgm:spPr/>
    </dgm:pt>
    <dgm:pt modelId="{210D2082-E617-4992-8206-31B9D5CA3010}" type="pres">
      <dgm:prSet presAssocID="{F18FF58F-8978-4CE3-B0CF-7126BD3F2472}" presName="chevron3" presStyleLbl="alignNode1" presStyleIdx="2" presStyleCnt="21"/>
      <dgm:spPr/>
    </dgm:pt>
    <dgm:pt modelId="{6E446A4C-9C7E-499A-852C-2BDAA8D02EAB}" type="pres">
      <dgm:prSet presAssocID="{F18FF58F-8978-4CE3-B0CF-7126BD3F2472}" presName="chevron4" presStyleLbl="alignNode1" presStyleIdx="3" presStyleCnt="21"/>
      <dgm:spPr/>
    </dgm:pt>
    <dgm:pt modelId="{ACBE0D15-B6DE-4B33-B666-2EB8F8397D15}" type="pres">
      <dgm:prSet presAssocID="{F18FF58F-8978-4CE3-B0CF-7126BD3F2472}" presName="chevron5" presStyleLbl="alignNode1" presStyleIdx="4" presStyleCnt="21"/>
      <dgm:spPr/>
    </dgm:pt>
    <dgm:pt modelId="{652AA406-7D78-43DA-9D71-8D4AF3339B93}" type="pres">
      <dgm:prSet presAssocID="{F18FF58F-8978-4CE3-B0CF-7126BD3F2472}" presName="chevron6" presStyleLbl="alignNode1" presStyleIdx="5" presStyleCnt="21"/>
      <dgm:spPr/>
    </dgm:pt>
    <dgm:pt modelId="{A693447A-20F4-4FF5-9DDA-FF3E0678B988}" type="pres">
      <dgm:prSet presAssocID="{F18FF58F-8978-4CE3-B0CF-7126BD3F2472}" presName="chevron7" presStyleLbl="alignNode1" presStyleIdx="6" presStyleCnt="21"/>
      <dgm:spPr/>
    </dgm:pt>
    <dgm:pt modelId="{F1313783-968A-4F45-ABD3-EB57F78179B7}" type="pres">
      <dgm:prSet presAssocID="{F18FF58F-8978-4CE3-B0CF-7126BD3F2472}" presName="childtext" presStyleLbl="solidFgAcc1" presStyleIdx="0" presStyleCnt="3" custScaleX="159997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3032B0-5940-4F6B-BB71-7C29C8B87E60}" type="pres">
      <dgm:prSet presAssocID="{0800A56D-555D-4C33-B1E4-158BBBC9781E}" presName="sibTrans" presStyleCnt="0"/>
      <dgm:spPr/>
    </dgm:pt>
    <dgm:pt modelId="{9BFECDD7-6935-4802-821C-7267EFC85191}" type="pres">
      <dgm:prSet presAssocID="{5A3C6039-023B-47FB-A027-7D94E9165FCC}" presName="parenttextcomposite" presStyleCnt="0"/>
      <dgm:spPr/>
    </dgm:pt>
    <dgm:pt modelId="{625DB33B-8BF9-4CE2-A725-DF95D4B0129D}" type="pres">
      <dgm:prSet presAssocID="{5A3C6039-023B-47FB-A027-7D94E9165FCC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6BBE82-7AA8-4645-B38E-0C44105010BF}" type="pres">
      <dgm:prSet presAssocID="{5A3C6039-023B-47FB-A027-7D94E9165FCC}" presName="composite" presStyleCnt="0"/>
      <dgm:spPr/>
    </dgm:pt>
    <dgm:pt modelId="{97F558C8-765B-4D0E-B32C-9B853AEDC3B1}" type="pres">
      <dgm:prSet presAssocID="{5A3C6039-023B-47FB-A027-7D94E9165FCC}" presName="chevron1" presStyleLbl="alignNode1" presStyleIdx="7" presStyleCnt="21"/>
      <dgm:spPr/>
    </dgm:pt>
    <dgm:pt modelId="{BBC1C228-A4BD-42A0-AE9A-DE32B98DB094}" type="pres">
      <dgm:prSet presAssocID="{5A3C6039-023B-47FB-A027-7D94E9165FCC}" presName="chevron2" presStyleLbl="alignNode1" presStyleIdx="8" presStyleCnt="21"/>
      <dgm:spPr/>
    </dgm:pt>
    <dgm:pt modelId="{999B76B8-83DA-4114-8FCD-3B6C78240FDC}" type="pres">
      <dgm:prSet presAssocID="{5A3C6039-023B-47FB-A027-7D94E9165FCC}" presName="chevron3" presStyleLbl="alignNode1" presStyleIdx="9" presStyleCnt="21"/>
      <dgm:spPr/>
    </dgm:pt>
    <dgm:pt modelId="{8D008BD8-09BD-44F4-9EE4-F24EEEA2AF2B}" type="pres">
      <dgm:prSet presAssocID="{5A3C6039-023B-47FB-A027-7D94E9165FCC}" presName="chevron4" presStyleLbl="alignNode1" presStyleIdx="10" presStyleCnt="21"/>
      <dgm:spPr/>
    </dgm:pt>
    <dgm:pt modelId="{0A52FE0E-C667-4A55-8DF5-2DF95B7C18DE}" type="pres">
      <dgm:prSet presAssocID="{5A3C6039-023B-47FB-A027-7D94E9165FCC}" presName="chevron5" presStyleLbl="alignNode1" presStyleIdx="11" presStyleCnt="21"/>
      <dgm:spPr/>
    </dgm:pt>
    <dgm:pt modelId="{E213C411-FEFC-48A0-9EAD-983AADE43747}" type="pres">
      <dgm:prSet presAssocID="{5A3C6039-023B-47FB-A027-7D94E9165FCC}" presName="chevron6" presStyleLbl="alignNode1" presStyleIdx="12" presStyleCnt="21"/>
      <dgm:spPr/>
    </dgm:pt>
    <dgm:pt modelId="{098DD35E-960A-4238-9C63-8845728AE664}" type="pres">
      <dgm:prSet presAssocID="{5A3C6039-023B-47FB-A027-7D94E9165FCC}" presName="chevron7" presStyleLbl="alignNode1" presStyleIdx="13" presStyleCnt="21"/>
      <dgm:spPr/>
    </dgm:pt>
    <dgm:pt modelId="{AF1C85CC-16D6-4C0F-8526-E5A91639A7D7}" type="pres">
      <dgm:prSet presAssocID="{5A3C6039-023B-47FB-A027-7D94E9165FCC}" presName="childtext" presStyleLbl="solidFgAcc1" presStyleIdx="1" presStyleCnt="3" custScaleX="159997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ECEB4-D2D4-427A-8576-127C88480582}" type="pres">
      <dgm:prSet presAssocID="{FCE89D98-12CB-4406-B024-2CD728510ED9}" presName="sibTrans" presStyleCnt="0"/>
      <dgm:spPr/>
    </dgm:pt>
    <dgm:pt modelId="{501F9776-FD9B-43E4-B2B6-01CF255A524C}" type="pres">
      <dgm:prSet presAssocID="{82B11FE2-1EF4-4DA3-80E5-1EC7256FC5DB}" presName="parenttextcomposite" presStyleCnt="0"/>
      <dgm:spPr/>
    </dgm:pt>
    <dgm:pt modelId="{E18500AD-3460-4D40-8070-EEEDF17A97D3}" type="pres">
      <dgm:prSet presAssocID="{82B11FE2-1EF4-4DA3-80E5-1EC7256FC5DB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FEFB1E-C3AD-4E6E-8E86-D874DF62D79C}" type="pres">
      <dgm:prSet presAssocID="{82B11FE2-1EF4-4DA3-80E5-1EC7256FC5DB}" presName="composite" presStyleCnt="0"/>
      <dgm:spPr/>
    </dgm:pt>
    <dgm:pt modelId="{43F4BC3D-CA11-40EF-AADA-5684535F832C}" type="pres">
      <dgm:prSet presAssocID="{82B11FE2-1EF4-4DA3-80E5-1EC7256FC5DB}" presName="chevron1" presStyleLbl="alignNode1" presStyleIdx="14" presStyleCnt="21"/>
      <dgm:spPr/>
    </dgm:pt>
    <dgm:pt modelId="{9C65E0C4-E450-471B-9D2E-D580E948A5A1}" type="pres">
      <dgm:prSet presAssocID="{82B11FE2-1EF4-4DA3-80E5-1EC7256FC5DB}" presName="chevron2" presStyleLbl="alignNode1" presStyleIdx="15" presStyleCnt="21"/>
      <dgm:spPr/>
    </dgm:pt>
    <dgm:pt modelId="{F4F82E12-F01E-4095-BB52-281923A0C299}" type="pres">
      <dgm:prSet presAssocID="{82B11FE2-1EF4-4DA3-80E5-1EC7256FC5DB}" presName="chevron3" presStyleLbl="alignNode1" presStyleIdx="16" presStyleCnt="21"/>
      <dgm:spPr/>
    </dgm:pt>
    <dgm:pt modelId="{AC177A0E-9D7F-4BBE-8CA1-9064786D1F23}" type="pres">
      <dgm:prSet presAssocID="{82B11FE2-1EF4-4DA3-80E5-1EC7256FC5DB}" presName="chevron4" presStyleLbl="alignNode1" presStyleIdx="17" presStyleCnt="21"/>
      <dgm:spPr/>
    </dgm:pt>
    <dgm:pt modelId="{F017B8DE-551B-4489-95AF-0D403C72FA80}" type="pres">
      <dgm:prSet presAssocID="{82B11FE2-1EF4-4DA3-80E5-1EC7256FC5DB}" presName="chevron5" presStyleLbl="alignNode1" presStyleIdx="18" presStyleCnt="21"/>
      <dgm:spPr/>
    </dgm:pt>
    <dgm:pt modelId="{4C81B947-DCA8-4B1E-98B7-2116E1E2E40A}" type="pres">
      <dgm:prSet presAssocID="{82B11FE2-1EF4-4DA3-80E5-1EC7256FC5DB}" presName="chevron6" presStyleLbl="alignNode1" presStyleIdx="19" presStyleCnt="21"/>
      <dgm:spPr/>
    </dgm:pt>
    <dgm:pt modelId="{FBED57E7-FFF4-4C4F-B2D7-C1199BA327EF}" type="pres">
      <dgm:prSet presAssocID="{82B11FE2-1EF4-4DA3-80E5-1EC7256FC5DB}" presName="chevron7" presStyleLbl="alignNode1" presStyleIdx="20" presStyleCnt="21"/>
      <dgm:spPr/>
    </dgm:pt>
    <dgm:pt modelId="{A0A3F058-7C6B-42B3-BE42-2EAF2C22E03F}" type="pres">
      <dgm:prSet presAssocID="{82B11FE2-1EF4-4DA3-80E5-1EC7256FC5DB}" presName="childtext" presStyleLbl="solidFgAcc1" presStyleIdx="2" presStyleCnt="3" custScaleX="159997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53BAF8-F28A-4D48-B2B0-343AB546394C}" srcId="{F18FF58F-8978-4CE3-B0CF-7126BD3F2472}" destId="{DF11387A-8904-42D2-B76B-BA91084A2ACD}" srcOrd="0" destOrd="0" parTransId="{B0572E75-B250-4999-85D4-44DA339CA501}" sibTransId="{A44DC43C-11A9-476F-9738-65BDA8F04E67}"/>
    <dgm:cxn modelId="{98B4208E-B180-4E18-9F97-38410BD9009F}" type="presOf" srcId="{F18FF58F-8978-4CE3-B0CF-7126BD3F2472}" destId="{C73F4447-B083-4747-A14C-9C01953DE0A6}" srcOrd="0" destOrd="0" presId="urn:microsoft.com/office/officeart/2008/layout/VerticalAccentList"/>
    <dgm:cxn modelId="{03DF0124-2F81-4D49-BFC5-3556D9E1CE4C}" type="presOf" srcId="{82B11FE2-1EF4-4DA3-80E5-1EC7256FC5DB}" destId="{E18500AD-3460-4D40-8070-EEEDF17A97D3}" srcOrd="0" destOrd="0" presId="urn:microsoft.com/office/officeart/2008/layout/VerticalAccentList"/>
    <dgm:cxn modelId="{C2DFCAED-ECC3-4747-B578-F5D17EDA77F9}" srcId="{96DACC24-0BCF-491C-8C37-187C07B4AE0B}" destId="{F18FF58F-8978-4CE3-B0CF-7126BD3F2472}" srcOrd="0" destOrd="0" parTransId="{E8FF629A-04AC-4A3E-9F1B-527522C12F2E}" sibTransId="{0800A56D-555D-4C33-B1E4-158BBBC9781E}"/>
    <dgm:cxn modelId="{3158B91F-8C94-4FA8-8723-8161834AE63C}" srcId="{96DACC24-0BCF-491C-8C37-187C07B4AE0B}" destId="{82B11FE2-1EF4-4DA3-80E5-1EC7256FC5DB}" srcOrd="2" destOrd="0" parTransId="{4F2EA1C6-3CA5-4DB7-BDC8-A09FB99EFE1F}" sibTransId="{BD85FB4A-0E31-42D6-8C00-DA24487828F1}"/>
    <dgm:cxn modelId="{08C476E2-072B-4D45-9FC4-A524DCD0B269}" type="presOf" srcId="{DF11387A-8904-42D2-B76B-BA91084A2ACD}" destId="{F1313783-968A-4F45-ABD3-EB57F78179B7}" srcOrd="0" destOrd="0" presId="urn:microsoft.com/office/officeart/2008/layout/VerticalAccentList"/>
    <dgm:cxn modelId="{9D8CDC83-AC6A-4135-85E8-DAFF71F6C6BA}" type="presOf" srcId="{5A3C6039-023B-47FB-A027-7D94E9165FCC}" destId="{625DB33B-8BF9-4CE2-A725-DF95D4B0129D}" srcOrd="0" destOrd="0" presId="urn:microsoft.com/office/officeart/2008/layout/VerticalAccentList"/>
    <dgm:cxn modelId="{DA13D73F-F900-4FFE-975A-2368A400203F}" srcId="{5A3C6039-023B-47FB-A027-7D94E9165FCC}" destId="{98E4B2C0-4F7D-435D-A348-D65D2AC573A9}" srcOrd="0" destOrd="0" parTransId="{A1927AD1-7064-4C36-B9AE-9AE1DF0340D7}" sibTransId="{A6C38944-94CC-4A62-84B0-0E0CA7DB2BAA}"/>
    <dgm:cxn modelId="{D2AE0448-E119-4A1F-A2A3-FFE4F4E85FBB}" type="presOf" srcId="{96DACC24-0BCF-491C-8C37-187C07B4AE0B}" destId="{711E119A-BDE0-468F-AFB6-BDBE30851214}" srcOrd="0" destOrd="0" presId="urn:microsoft.com/office/officeart/2008/layout/VerticalAccentList"/>
    <dgm:cxn modelId="{3EA7AB7F-4CA0-4106-AF6B-945FFFD53ED1}" type="presOf" srcId="{98E4B2C0-4F7D-435D-A348-D65D2AC573A9}" destId="{AF1C85CC-16D6-4C0F-8526-E5A91639A7D7}" srcOrd="0" destOrd="0" presId="urn:microsoft.com/office/officeart/2008/layout/VerticalAccentList"/>
    <dgm:cxn modelId="{1861859A-90DC-43EA-B153-8C94D5AFE459}" type="presOf" srcId="{1BE58BC5-426B-4E4C-A622-B49BD14E196C}" destId="{A0A3F058-7C6B-42B3-BE42-2EAF2C22E03F}" srcOrd="0" destOrd="0" presId="urn:microsoft.com/office/officeart/2008/layout/VerticalAccentList"/>
    <dgm:cxn modelId="{0C363D35-A594-4F35-8A5E-553D1C2CE7BD}" srcId="{96DACC24-0BCF-491C-8C37-187C07B4AE0B}" destId="{5A3C6039-023B-47FB-A027-7D94E9165FCC}" srcOrd="1" destOrd="0" parTransId="{444A59DD-82DD-45D2-AEE6-43D9185D656F}" sibTransId="{FCE89D98-12CB-4406-B024-2CD728510ED9}"/>
    <dgm:cxn modelId="{FC2E1748-A252-492F-BC8A-61C93D9CD7E4}" srcId="{82B11FE2-1EF4-4DA3-80E5-1EC7256FC5DB}" destId="{1BE58BC5-426B-4E4C-A622-B49BD14E196C}" srcOrd="0" destOrd="0" parTransId="{FF484637-B0F1-4807-BA10-6CE91085E8E0}" sibTransId="{82C016A9-2075-4E89-8D61-5218500C7DC2}"/>
    <dgm:cxn modelId="{2BBCABF5-D566-41D2-9211-A89FD24757F1}" type="presParOf" srcId="{711E119A-BDE0-468F-AFB6-BDBE30851214}" destId="{7F5114F6-D0E3-408C-9BFD-8B29F39A091E}" srcOrd="0" destOrd="0" presId="urn:microsoft.com/office/officeart/2008/layout/VerticalAccentList"/>
    <dgm:cxn modelId="{9FE36CA5-DF12-46D2-91D9-7EB868768328}" type="presParOf" srcId="{7F5114F6-D0E3-408C-9BFD-8B29F39A091E}" destId="{C73F4447-B083-4747-A14C-9C01953DE0A6}" srcOrd="0" destOrd="0" presId="urn:microsoft.com/office/officeart/2008/layout/VerticalAccentList"/>
    <dgm:cxn modelId="{4EDF4C9E-D066-4DC8-A5CD-6275320CFD29}" type="presParOf" srcId="{711E119A-BDE0-468F-AFB6-BDBE30851214}" destId="{ED6B1FF0-03EE-4218-A3C8-F2BBE2DD87A6}" srcOrd="1" destOrd="0" presId="urn:microsoft.com/office/officeart/2008/layout/VerticalAccentList"/>
    <dgm:cxn modelId="{0EE018C4-15B5-4DBD-AD9A-6283FEAD9534}" type="presParOf" srcId="{ED6B1FF0-03EE-4218-A3C8-F2BBE2DD87A6}" destId="{79E43160-996C-48C2-A2CC-40C39EB20257}" srcOrd="0" destOrd="0" presId="urn:microsoft.com/office/officeart/2008/layout/VerticalAccentList"/>
    <dgm:cxn modelId="{5F8D11BE-DB6A-493F-AC7A-EB112E128EE3}" type="presParOf" srcId="{ED6B1FF0-03EE-4218-A3C8-F2BBE2DD87A6}" destId="{CB31393D-D5DF-484C-AE86-1DD276A5FD0D}" srcOrd="1" destOrd="0" presId="urn:microsoft.com/office/officeart/2008/layout/VerticalAccentList"/>
    <dgm:cxn modelId="{6575DB93-6E45-40B9-9C2A-D3BC60A6023D}" type="presParOf" srcId="{ED6B1FF0-03EE-4218-A3C8-F2BBE2DD87A6}" destId="{210D2082-E617-4992-8206-31B9D5CA3010}" srcOrd="2" destOrd="0" presId="urn:microsoft.com/office/officeart/2008/layout/VerticalAccentList"/>
    <dgm:cxn modelId="{CC4637B9-D309-4800-A906-D3DB5B11A9EE}" type="presParOf" srcId="{ED6B1FF0-03EE-4218-A3C8-F2BBE2DD87A6}" destId="{6E446A4C-9C7E-499A-852C-2BDAA8D02EAB}" srcOrd="3" destOrd="0" presId="urn:microsoft.com/office/officeart/2008/layout/VerticalAccentList"/>
    <dgm:cxn modelId="{3B5FA991-6F98-4A79-8457-7DA8BDBFD7F4}" type="presParOf" srcId="{ED6B1FF0-03EE-4218-A3C8-F2BBE2DD87A6}" destId="{ACBE0D15-B6DE-4B33-B666-2EB8F8397D15}" srcOrd="4" destOrd="0" presId="urn:microsoft.com/office/officeart/2008/layout/VerticalAccentList"/>
    <dgm:cxn modelId="{5C51FFC9-3519-4B66-B268-9DF822F030C0}" type="presParOf" srcId="{ED6B1FF0-03EE-4218-A3C8-F2BBE2DD87A6}" destId="{652AA406-7D78-43DA-9D71-8D4AF3339B93}" srcOrd="5" destOrd="0" presId="urn:microsoft.com/office/officeart/2008/layout/VerticalAccentList"/>
    <dgm:cxn modelId="{0E5A2492-3936-414F-8032-410959CE2388}" type="presParOf" srcId="{ED6B1FF0-03EE-4218-A3C8-F2BBE2DD87A6}" destId="{A693447A-20F4-4FF5-9DDA-FF3E0678B988}" srcOrd="6" destOrd="0" presId="urn:microsoft.com/office/officeart/2008/layout/VerticalAccentList"/>
    <dgm:cxn modelId="{A239E655-46C1-492F-9AF7-E68581837BF8}" type="presParOf" srcId="{ED6B1FF0-03EE-4218-A3C8-F2BBE2DD87A6}" destId="{F1313783-968A-4F45-ABD3-EB57F78179B7}" srcOrd="7" destOrd="0" presId="urn:microsoft.com/office/officeart/2008/layout/VerticalAccentList"/>
    <dgm:cxn modelId="{F1755242-8AAA-4897-AEC9-4AEB0EC8F273}" type="presParOf" srcId="{711E119A-BDE0-468F-AFB6-BDBE30851214}" destId="{DD3032B0-5940-4F6B-BB71-7C29C8B87E60}" srcOrd="2" destOrd="0" presId="urn:microsoft.com/office/officeart/2008/layout/VerticalAccentList"/>
    <dgm:cxn modelId="{2C0E6307-ACA6-49B2-922A-866FC0FB44AA}" type="presParOf" srcId="{711E119A-BDE0-468F-AFB6-BDBE30851214}" destId="{9BFECDD7-6935-4802-821C-7267EFC85191}" srcOrd="3" destOrd="0" presId="urn:microsoft.com/office/officeart/2008/layout/VerticalAccentList"/>
    <dgm:cxn modelId="{0248D111-CA2A-4AB2-9699-B1DCF3CA0672}" type="presParOf" srcId="{9BFECDD7-6935-4802-821C-7267EFC85191}" destId="{625DB33B-8BF9-4CE2-A725-DF95D4B0129D}" srcOrd="0" destOrd="0" presId="urn:microsoft.com/office/officeart/2008/layout/VerticalAccentList"/>
    <dgm:cxn modelId="{B5CA5CF7-9070-4904-986F-018C8A1E3437}" type="presParOf" srcId="{711E119A-BDE0-468F-AFB6-BDBE30851214}" destId="{0A6BBE82-7AA8-4645-B38E-0C44105010BF}" srcOrd="4" destOrd="0" presId="urn:microsoft.com/office/officeart/2008/layout/VerticalAccentList"/>
    <dgm:cxn modelId="{7092FD48-A7A2-4A2F-88C0-FFCFF13EF851}" type="presParOf" srcId="{0A6BBE82-7AA8-4645-B38E-0C44105010BF}" destId="{97F558C8-765B-4D0E-B32C-9B853AEDC3B1}" srcOrd="0" destOrd="0" presId="urn:microsoft.com/office/officeart/2008/layout/VerticalAccentList"/>
    <dgm:cxn modelId="{AB9C3FDB-49C1-458E-BBC0-B4B79DBC2AED}" type="presParOf" srcId="{0A6BBE82-7AA8-4645-B38E-0C44105010BF}" destId="{BBC1C228-A4BD-42A0-AE9A-DE32B98DB094}" srcOrd="1" destOrd="0" presId="urn:microsoft.com/office/officeart/2008/layout/VerticalAccentList"/>
    <dgm:cxn modelId="{FA43078E-8E06-4C50-B65C-DF119684EC8D}" type="presParOf" srcId="{0A6BBE82-7AA8-4645-B38E-0C44105010BF}" destId="{999B76B8-83DA-4114-8FCD-3B6C78240FDC}" srcOrd="2" destOrd="0" presId="urn:microsoft.com/office/officeart/2008/layout/VerticalAccentList"/>
    <dgm:cxn modelId="{B05877CE-2E02-404C-89F8-71A9A7D0D2BA}" type="presParOf" srcId="{0A6BBE82-7AA8-4645-B38E-0C44105010BF}" destId="{8D008BD8-09BD-44F4-9EE4-F24EEEA2AF2B}" srcOrd="3" destOrd="0" presId="urn:microsoft.com/office/officeart/2008/layout/VerticalAccentList"/>
    <dgm:cxn modelId="{83C76838-83D6-467D-8A30-27AC87C6BC6A}" type="presParOf" srcId="{0A6BBE82-7AA8-4645-B38E-0C44105010BF}" destId="{0A52FE0E-C667-4A55-8DF5-2DF95B7C18DE}" srcOrd="4" destOrd="0" presId="urn:microsoft.com/office/officeart/2008/layout/VerticalAccentList"/>
    <dgm:cxn modelId="{234340D6-3ABD-45F0-BFBC-D2B31717D596}" type="presParOf" srcId="{0A6BBE82-7AA8-4645-B38E-0C44105010BF}" destId="{E213C411-FEFC-48A0-9EAD-983AADE43747}" srcOrd="5" destOrd="0" presId="urn:microsoft.com/office/officeart/2008/layout/VerticalAccentList"/>
    <dgm:cxn modelId="{18693A07-C734-4D7C-A6AE-1587C11805CE}" type="presParOf" srcId="{0A6BBE82-7AA8-4645-B38E-0C44105010BF}" destId="{098DD35E-960A-4238-9C63-8845728AE664}" srcOrd="6" destOrd="0" presId="urn:microsoft.com/office/officeart/2008/layout/VerticalAccentList"/>
    <dgm:cxn modelId="{53ECB30D-8129-402D-B8EA-B3DEB464D01A}" type="presParOf" srcId="{0A6BBE82-7AA8-4645-B38E-0C44105010BF}" destId="{AF1C85CC-16D6-4C0F-8526-E5A91639A7D7}" srcOrd="7" destOrd="0" presId="urn:microsoft.com/office/officeart/2008/layout/VerticalAccentList"/>
    <dgm:cxn modelId="{BAAE74FE-78D3-4E0E-9968-E8C36ED33425}" type="presParOf" srcId="{711E119A-BDE0-468F-AFB6-BDBE30851214}" destId="{8D9ECEB4-D2D4-427A-8576-127C88480582}" srcOrd="5" destOrd="0" presId="urn:microsoft.com/office/officeart/2008/layout/VerticalAccentList"/>
    <dgm:cxn modelId="{D82732C6-8C10-4A25-94C2-4EDE28ABB6C4}" type="presParOf" srcId="{711E119A-BDE0-468F-AFB6-BDBE30851214}" destId="{501F9776-FD9B-43E4-B2B6-01CF255A524C}" srcOrd="6" destOrd="0" presId="urn:microsoft.com/office/officeart/2008/layout/VerticalAccentList"/>
    <dgm:cxn modelId="{ED71BCA3-1805-428D-8B10-44939F21A785}" type="presParOf" srcId="{501F9776-FD9B-43E4-B2B6-01CF255A524C}" destId="{E18500AD-3460-4D40-8070-EEEDF17A97D3}" srcOrd="0" destOrd="0" presId="urn:microsoft.com/office/officeart/2008/layout/VerticalAccentList"/>
    <dgm:cxn modelId="{06243BA5-ABC1-4A50-B3DC-A7A5F81501FF}" type="presParOf" srcId="{711E119A-BDE0-468F-AFB6-BDBE30851214}" destId="{B7FEFB1E-C3AD-4E6E-8E86-D874DF62D79C}" srcOrd="7" destOrd="0" presId="urn:microsoft.com/office/officeart/2008/layout/VerticalAccentList"/>
    <dgm:cxn modelId="{6F6DEAE2-DB9A-48C8-A821-BB5921AF40F6}" type="presParOf" srcId="{B7FEFB1E-C3AD-4E6E-8E86-D874DF62D79C}" destId="{43F4BC3D-CA11-40EF-AADA-5684535F832C}" srcOrd="0" destOrd="0" presId="urn:microsoft.com/office/officeart/2008/layout/VerticalAccentList"/>
    <dgm:cxn modelId="{BF0EC9EA-DBA5-460E-A96F-A3159A583664}" type="presParOf" srcId="{B7FEFB1E-C3AD-4E6E-8E86-D874DF62D79C}" destId="{9C65E0C4-E450-471B-9D2E-D580E948A5A1}" srcOrd="1" destOrd="0" presId="urn:microsoft.com/office/officeart/2008/layout/VerticalAccentList"/>
    <dgm:cxn modelId="{403D875E-BCEB-427C-965F-E726BAF93A4A}" type="presParOf" srcId="{B7FEFB1E-C3AD-4E6E-8E86-D874DF62D79C}" destId="{F4F82E12-F01E-4095-BB52-281923A0C299}" srcOrd="2" destOrd="0" presId="urn:microsoft.com/office/officeart/2008/layout/VerticalAccentList"/>
    <dgm:cxn modelId="{EE8950B0-7508-449E-B23B-0A70FFFFD056}" type="presParOf" srcId="{B7FEFB1E-C3AD-4E6E-8E86-D874DF62D79C}" destId="{AC177A0E-9D7F-4BBE-8CA1-9064786D1F23}" srcOrd="3" destOrd="0" presId="urn:microsoft.com/office/officeart/2008/layout/VerticalAccentList"/>
    <dgm:cxn modelId="{FB30D639-96BF-460E-9C32-E4CA02788CCC}" type="presParOf" srcId="{B7FEFB1E-C3AD-4E6E-8E86-D874DF62D79C}" destId="{F017B8DE-551B-4489-95AF-0D403C72FA80}" srcOrd="4" destOrd="0" presId="urn:microsoft.com/office/officeart/2008/layout/VerticalAccentList"/>
    <dgm:cxn modelId="{7E293B64-913C-4395-98E1-9910EA4C6A64}" type="presParOf" srcId="{B7FEFB1E-C3AD-4E6E-8E86-D874DF62D79C}" destId="{4C81B947-DCA8-4B1E-98B7-2116E1E2E40A}" srcOrd="5" destOrd="0" presId="urn:microsoft.com/office/officeart/2008/layout/VerticalAccentList"/>
    <dgm:cxn modelId="{B1E8272D-5CFF-4B4C-945B-9F18C481BCF0}" type="presParOf" srcId="{B7FEFB1E-C3AD-4E6E-8E86-D874DF62D79C}" destId="{FBED57E7-FFF4-4C4F-B2D7-C1199BA327EF}" srcOrd="6" destOrd="0" presId="urn:microsoft.com/office/officeart/2008/layout/VerticalAccentList"/>
    <dgm:cxn modelId="{0D084DB1-E4C9-41AD-B2B3-B4A32ABB27E8}" type="presParOf" srcId="{B7FEFB1E-C3AD-4E6E-8E86-D874DF62D79C}" destId="{A0A3F058-7C6B-42B3-BE42-2EAF2C22E03F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238EA3-5672-4042-AFBA-A69F0E0021F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B6590D-BF65-4FD5-B8AA-C26DDD069A79}">
      <dgm:prSet phldrT="[Текст]"/>
      <dgm:spPr/>
      <dgm:t>
        <a:bodyPr/>
        <a:lstStyle/>
        <a:p>
          <a:r>
            <a:rPr lang="ru-RU" dirty="0" smtClean="0"/>
            <a:t>!</a:t>
          </a:r>
          <a:endParaRPr lang="ru-RU" dirty="0"/>
        </a:p>
      </dgm:t>
    </dgm:pt>
    <dgm:pt modelId="{560AE322-E619-4162-85DB-B4CBBF66F011}" type="parTrans" cxnId="{357EFE86-907F-465F-A166-DA26769356CC}">
      <dgm:prSet/>
      <dgm:spPr/>
      <dgm:t>
        <a:bodyPr/>
        <a:lstStyle/>
        <a:p>
          <a:endParaRPr lang="ru-RU"/>
        </a:p>
      </dgm:t>
    </dgm:pt>
    <dgm:pt modelId="{4D87319E-86F9-475F-B5C5-7DF1F0FA2C5D}" type="sibTrans" cxnId="{357EFE86-907F-465F-A166-DA26769356CC}">
      <dgm:prSet/>
      <dgm:spPr/>
      <dgm:t>
        <a:bodyPr/>
        <a:lstStyle/>
        <a:p>
          <a:endParaRPr lang="ru-RU"/>
        </a:p>
      </dgm:t>
    </dgm:pt>
    <dgm:pt modelId="{5DA3C6ED-64A2-4FAF-A608-9858DC37AE9C}">
      <dgm:prSet phldrT="[Текст]"/>
      <dgm:spPr/>
      <dgm:t>
        <a:bodyPr/>
        <a:lstStyle/>
        <a:p>
          <a:r>
            <a:rPr lang="ru-RU" dirty="0" err="1" smtClean="0"/>
            <a:t>Мультиязычность</a:t>
          </a:r>
          <a:r>
            <a:rPr lang="ru-RU" dirty="0" smtClean="0"/>
            <a:t> и </a:t>
          </a:r>
          <a:r>
            <a:rPr lang="ru-RU" dirty="0" err="1" smtClean="0"/>
            <a:t>мультикультурность</a:t>
          </a:r>
          <a:r>
            <a:rPr lang="ru-RU" dirty="0" smtClean="0"/>
            <a:t> (свободное владение английским и знание второго языка)</a:t>
          </a:r>
          <a:endParaRPr lang="ru-RU" dirty="0"/>
        </a:p>
      </dgm:t>
    </dgm:pt>
    <dgm:pt modelId="{EF0FBE53-3E4D-4F7F-93E2-88FAD5A66A20}" type="parTrans" cxnId="{4D9FE802-071A-4E46-A3A1-D0FF751C9B91}">
      <dgm:prSet/>
      <dgm:spPr/>
      <dgm:t>
        <a:bodyPr/>
        <a:lstStyle/>
        <a:p>
          <a:endParaRPr lang="ru-RU"/>
        </a:p>
      </dgm:t>
    </dgm:pt>
    <dgm:pt modelId="{56BBB8E1-40F4-4C79-9045-C21054D21869}" type="sibTrans" cxnId="{4D9FE802-071A-4E46-A3A1-D0FF751C9B91}">
      <dgm:prSet/>
      <dgm:spPr/>
      <dgm:t>
        <a:bodyPr/>
        <a:lstStyle/>
        <a:p>
          <a:endParaRPr lang="ru-RU"/>
        </a:p>
      </dgm:t>
    </dgm:pt>
    <dgm:pt modelId="{1A60A744-C5C7-427D-A8A7-F723F2B1EAD8}">
      <dgm:prSet phldrT="[Текст]"/>
      <dgm:spPr/>
      <dgm:t>
        <a:bodyPr/>
        <a:lstStyle/>
        <a:p>
          <a:r>
            <a:rPr lang="ru-RU" dirty="0" smtClean="0"/>
            <a:t>!</a:t>
          </a:r>
          <a:endParaRPr lang="ru-RU" dirty="0"/>
        </a:p>
      </dgm:t>
    </dgm:pt>
    <dgm:pt modelId="{87D0446B-5394-4CD4-9C6C-EE5C5BDB89FE}" type="parTrans" cxnId="{6DB704E4-98CC-4636-87FB-CF3BBBFBD90F}">
      <dgm:prSet/>
      <dgm:spPr/>
      <dgm:t>
        <a:bodyPr/>
        <a:lstStyle/>
        <a:p>
          <a:endParaRPr lang="ru-RU"/>
        </a:p>
      </dgm:t>
    </dgm:pt>
    <dgm:pt modelId="{14ADFD58-6144-43F8-89CB-347F95FA58F0}" type="sibTrans" cxnId="{6DB704E4-98CC-4636-87FB-CF3BBBFBD90F}">
      <dgm:prSet/>
      <dgm:spPr/>
      <dgm:t>
        <a:bodyPr/>
        <a:lstStyle/>
        <a:p>
          <a:endParaRPr lang="ru-RU"/>
        </a:p>
      </dgm:t>
    </dgm:pt>
    <dgm:pt modelId="{8622759D-0DAA-45E9-9D75-E8BA33CEFC36}">
      <dgm:prSet phldrT="[Текст]"/>
      <dgm:spPr/>
      <dgm:t>
        <a:bodyPr/>
        <a:lstStyle/>
        <a:p>
          <a:r>
            <a:rPr lang="ru-RU" dirty="0" smtClean="0"/>
            <a:t>!</a:t>
          </a:r>
          <a:endParaRPr lang="ru-RU" dirty="0"/>
        </a:p>
      </dgm:t>
    </dgm:pt>
    <dgm:pt modelId="{C2F7BB96-C80A-4A0F-AAC4-26815606F5F7}" type="parTrans" cxnId="{37CF5734-F199-4DC3-900F-6AFC74066F2E}">
      <dgm:prSet/>
      <dgm:spPr/>
      <dgm:t>
        <a:bodyPr/>
        <a:lstStyle/>
        <a:p>
          <a:endParaRPr lang="ru-RU"/>
        </a:p>
      </dgm:t>
    </dgm:pt>
    <dgm:pt modelId="{AAA3791D-3F5A-42D4-A64A-3E9FD8E92101}" type="sibTrans" cxnId="{37CF5734-F199-4DC3-900F-6AFC74066F2E}">
      <dgm:prSet/>
      <dgm:spPr/>
      <dgm:t>
        <a:bodyPr/>
        <a:lstStyle/>
        <a:p>
          <a:endParaRPr lang="ru-RU"/>
        </a:p>
      </dgm:t>
    </dgm:pt>
    <dgm:pt modelId="{7982584C-8DCA-4052-8C17-FA75D7050D4E}">
      <dgm:prSet phldrT="[Текст]"/>
      <dgm:spPr/>
      <dgm:t>
        <a:bodyPr/>
        <a:lstStyle/>
        <a:p>
          <a:r>
            <a:rPr lang="ru-RU" dirty="0" smtClean="0"/>
            <a:t>Умение работать с коллективами, группами и отдельными людьми.</a:t>
          </a:r>
          <a:endParaRPr lang="ru-RU" dirty="0"/>
        </a:p>
      </dgm:t>
    </dgm:pt>
    <dgm:pt modelId="{8025A04D-8A32-43A9-AA29-98007F2AA24D}" type="parTrans" cxnId="{6CC59478-C189-4B24-B9F3-A3C099E64A86}">
      <dgm:prSet/>
      <dgm:spPr/>
      <dgm:t>
        <a:bodyPr/>
        <a:lstStyle/>
        <a:p>
          <a:endParaRPr lang="ru-RU"/>
        </a:p>
      </dgm:t>
    </dgm:pt>
    <dgm:pt modelId="{C570486A-275E-4BFF-9B22-2680D07BD851}" type="sibTrans" cxnId="{6CC59478-C189-4B24-B9F3-A3C099E64A86}">
      <dgm:prSet/>
      <dgm:spPr/>
      <dgm:t>
        <a:bodyPr/>
        <a:lstStyle/>
        <a:p>
          <a:endParaRPr lang="ru-RU"/>
        </a:p>
      </dgm:t>
    </dgm:pt>
    <dgm:pt modelId="{668DFA9F-3E76-4015-8F0F-5706655AC5E8}">
      <dgm:prSet phldrT="[Текст]"/>
      <dgm:spPr/>
      <dgm:t>
        <a:bodyPr/>
        <a:lstStyle/>
        <a:p>
          <a:r>
            <a:rPr lang="ru-RU" dirty="0" smtClean="0"/>
            <a:t>!</a:t>
          </a:r>
          <a:endParaRPr lang="ru-RU" dirty="0"/>
        </a:p>
      </dgm:t>
    </dgm:pt>
    <dgm:pt modelId="{D039E4EB-7912-4BE7-8210-0864E4FC92F7}" type="parTrans" cxnId="{29B313F2-27B7-40C7-B53A-02321CFE921F}">
      <dgm:prSet/>
      <dgm:spPr/>
      <dgm:t>
        <a:bodyPr/>
        <a:lstStyle/>
        <a:p>
          <a:endParaRPr lang="ru-RU"/>
        </a:p>
      </dgm:t>
    </dgm:pt>
    <dgm:pt modelId="{5167014C-68AB-472E-AEBA-E31C89E95FD8}" type="sibTrans" cxnId="{29B313F2-27B7-40C7-B53A-02321CFE921F}">
      <dgm:prSet/>
      <dgm:spPr/>
      <dgm:t>
        <a:bodyPr/>
        <a:lstStyle/>
        <a:p>
          <a:endParaRPr lang="ru-RU"/>
        </a:p>
      </dgm:t>
    </dgm:pt>
    <dgm:pt modelId="{E0D31CDC-2028-459F-9D77-4BD734A647E3}">
      <dgm:prSet phldrT="[Текст]"/>
      <dgm:spPr/>
      <dgm:t>
        <a:bodyPr/>
        <a:lstStyle/>
        <a:p>
          <a:r>
            <a:rPr lang="ru-RU" dirty="0" smtClean="0"/>
            <a:t>!</a:t>
          </a:r>
          <a:endParaRPr lang="ru-RU" dirty="0"/>
        </a:p>
      </dgm:t>
    </dgm:pt>
    <dgm:pt modelId="{08800639-72B5-4A72-8F85-AABE1F17F022}" type="parTrans" cxnId="{17E2D603-28D7-4B7F-87B9-B87D792BC4E8}">
      <dgm:prSet/>
      <dgm:spPr/>
      <dgm:t>
        <a:bodyPr/>
        <a:lstStyle/>
        <a:p>
          <a:endParaRPr lang="ru-RU"/>
        </a:p>
      </dgm:t>
    </dgm:pt>
    <dgm:pt modelId="{540689BE-E80A-4890-8483-C434DB31AE44}" type="sibTrans" cxnId="{17E2D603-28D7-4B7F-87B9-B87D792BC4E8}">
      <dgm:prSet/>
      <dgm:spPr/>
      <dgm:t>
        <a:bodyPr/>
        <a:lstStyle/>
        <a:p>
          <a:endParaRPr lang="ru-RU"/>
        </a:p>
      </dgm:t>
    </dgm:pt>
    <dgm:pt modelId="{C2CD03D6-E976-4231-B8D1-F56ECBE6B747}">
      <dgm:prSet/>
      <dgm:spPr/>
      <dgm:t>
        <a:bodyPr/>
        <a:lstStyle/>
        <a:p>
          <a:r>
            <a:rPr lang="ru-RU" dirty="0" smtClean="0"/>
            <a:t>Навыки межотраслевой коммуникации</a:t>
          </a:r>
          <a:endParaRPr lang="ru-RU" dirty="0"/>
        </a:p>
      </dgm:t>
    </dgm:pt>
    <dgm:pt modelId="{888A1AEF-63F5-4841-B7C8-A695DB01CD7A}" type="parTrans" cxnId="{42A829BF-D60B-4042-92BF-192C8E9BDF78}">
      <dgm:prSet/>
      <dgm:spPr/>
      <dgm:t>
        <a:bodyPr/>
        <a:lstStyle/>
        <a:p>
          <a:endParaRPr lang="ru-RU"/>
        </a:p>
      </dgm:t>
    </dgm:pt>
    <dgm:pt modelId="{9F050AA6-014F-41F4-8410-89D870B31528}" type="sibTrans" cxnId="{42A829BF-D60B-4042-92BF-192C8E9BDF78}">
      <dgm:prSet/>
      <dgm:spPr/>
      <dgm:t>
        <a:bodyPr/>
        <a:lstStyle/>
        <a:p>
          <a:endParaRPr lang="ru-RU"/>
        </a:p>
      </dgm:t>
    </dgm:pt>
    <dgm:pt modelId="{DE2735CB-B67D-4C5B-A7FA-6E30F0C79B9D}">
      <dgm:prSet/>
      <dgm:spPr/>
      <dgm:t>
        <a:bodyPr/>
        <a:lstStyle/>
        <a:p>
          <a:r>
            <a:rPr lang="ru-RU" dirty="0" smtClean="0"/>
            <a:t>Программирование ИТ‑решений/ искусственный интеллект</a:t>
          </a:r>
          <a:endParaRPr lang="ru-RU" dirty="0"/>
        </a:p>
      </dgm:t>
    </dgm:pt>
    <dgm:pt modelId="{827F5F99-3255-4D2D-8CB6-9880A01B4494}" type="parTrans" cxnId="{2E0FDC35-C139-49EC-B32D-D727ED635A21}">
      <dgm:prSet/>
      <dgm:spPr/>
      <dgm:t>
        <a:bodyPr/>
        <a:lstStyle/>
        <a:p>
          <a:endParaRPr lang="ru-RU"/>
        </a:p>
      </dgm:t>
    </dgm:pt>
    <dgm:pt modelId="{7BB5D92B-7B7C-4187-A4BF-55DFC345E456}" type="sibTrans" cxnId="{2E0FDC35-C139-49EC-B32D-D727ED635A21}">
      <dgm:prSet/>
      <dgm:spPr/>
      <dgm:t>
        <a:bodyPr/>
        <a:lstStyle/>
        <a:p>
          <a:endParaRPr lang="ru-RU"/>
        </a:p>
      </dgm:t>
    </dgm:pt>
    <dgm:pt modelId="{91D95727-5BED-4706-B434-78B945781605}">
      <dgm:prSet/>
      <dgm:spPr/>
      <dgm:t>
        <a:bodyPr/>
        <a:lstStyle/>
        <a:p>
          <a:r>
            <a:rPr lang="ru-RU" dirty="0" err="1" smtClean="0"/>
            <a:t>Клиентоориентированность</a:t>
          </a:r>
          <a:r>
            <a:rPr lang="ru-RU" dirty="0" smtClean="0"/>
            <a:t>, умение работать с запросами потребителя.</a:t>
          </a:r>
          <a:endParaRPr lang="ru-RU" dirty="0"/>
        </a:p>
      </dgm:t>
    </dgm:pt>
    <dgm:pt modelId="{5D1D627C-BD82-48F3-A75D-C377DBECBD13}" type="parTrans" cxnId="{1AAF78C3-3FA1-4B0F-AF42-73005772681A}">
      <dgm:prSet/>
      <dgm:spPr/>
      <dgm:t>
        <a:bodyPr/>
        <a:lstStyle/>
        <a:p>
          <a:endParaRPr lang="ru-RU"/>
        </a:p>
      </dgm:t>
    </dgm:pt>
    <dgm:pt modelId="{802FEAEC-5FEA-4653-A49E-9304E3903D50}" type="sibTrans" cxnId="{1AAF78C3-3FA1-4B0F-AF42-73005772681A}">
      <dgm:prSet/>
      <dgm:spPr/>
      <dgm:t>
        <a:bodyPr/>
        <a:lstStyle/>
        <a:p>
          <a:endParaRPr lang="ru-RU"/>
        </a:p>
      </dgm:t>
    </dgm:pt>
    <dgm:pt modelId="{DB6BF233-1C17-4016-B90E-B92B42409865}" type="pres">
      <dgm:prSet presAssocID="{19238EA3-5672-4042-AFBA-A69F0E0021F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247D42-D20A-49ED-81C7-BC084FA358A6}" type="pres">
      <dgm:prSet presAssocID="{C9B6590D-BF65-4FD5-B8AA-C26DDD069A79}" presName="composite" presStyleCnt="0"/>
      <dgm:spPr/>
    </dgm:pt>
    <dgm:pt modelId="{CC3F151D-E0A5-451C-9422-334B6172C785}" type="pres">
      <dgm:prSet presAssocID="{C9B6590D-BF65-4FD5-B8AA-C26DDD069A79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019F9B-4DA6-4AA4-A229-31018D133F03}" type="pres">
      <dgm:prSet presAssocID="{C9B6590D-BF65-4FD5-B8AA-C26DDD069A7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CC674-2E91-4EEE-B889-A6ECD06E3C5A}" type="pres">
      <dgm:prSet presAssocID="{4D87319E-86F9-475F-B5C5-7DF1F0FA2C5D}" presName="sp" presStyleCnt="0"/>
      <dgm:spPr/>
    </dgm:pt>
    <dgm:pt modelId="{E65F3F43-DDCA-4B67-9815-646E9163588A}" type="pres">
      <dgm:prSet presAssocID="{1A60A744-C5C7-427D-A8A7-F723F2B1EAD8}" presName="composite" presStyleCnt="0"/>
      <dgm:spPr/>
    </dgm:pt>
    <dgm:pt modelId="{822869CD-2041-422C-9964-9AFA6A0BF0E7}" type="pres">
      <dgm:prSet presAssocID="{1A60A744-C5C7-427D-A8A7-F723F2B1EAD8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4280DB-4946-43BF-B86D-E04666A7358B}" type="pres">
      <dgm:prSet presAssocID="{1A60A744-C5C7-427D-A8A7-F723F2B1EAD8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1EC89-84A1-4862-BAB2-0F17FC2DDE5F}" type="pres">
      <dgm:prSet presAssocID="{14ADFD58-6144-43F8-89CB-347F95FA58F0}" presName="sp" presStyleCnt="0"/>
      <dgm:spPr/>
    </dgm:pt>
    <dgm:pt modelId="{C0CE81FB-5E32-4080-999A-B50D5D4DEC12}" type="pres">
      <dgm:prSet presAssocID="{8622759D-0DAA-45E9-9D75-E8BA33CEFC36}" presName="composite" presStyleCnt="0"/>
      <dgm:spPr/>
    </dgm:pt>
    <dgm:pt modelId="{E36B4592-935F-47F7-BB80-EAAD66B077D0}" type="pres">
      <dgm:prSet presAssocID="{8622759D-0DAA-45E9-9D75-E8BA33CEFC36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BB3DC-EFD4-4106-A484-7E364E58871D}" type="pres">
      <dgm:prSet presAssocID="{8622759D-0DAA-45E9-9D75-E8BA33CEFC36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867433-0B05-40F4-8CF1-DC98CF72E0C2}" type="pres">
      <dgm:prSet presAssocID="{AAA3791D-3F5A-42D4-A64A-3E9FD8E92101}" presName="sp" presStyleCnt="0"/>
      <dgm:spPr/>
    </dgm:pt>
    <dgm:pt modelId="{82287957-31D0-40EF-A0AC-9839BD72801F}" type="pres">
      <dgm:prSet presAssocID="{668DFA9F-3E76-4015-8F0F-5706655AC5E8}" presName="composite" presStyleCnt="0"/>
      <dgm:spPr/>
    </dgm:pt>
    <dgm:pt modelId="{D70D0769-CC83-40C8-9C68-E880C6FC3E7E}" type="pres">
      <dgm:prSet presAssocID="{668DFA9F-3E76-4015-8F0F-5706655AC5E8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50B14-1EC0-44F3-8580-4D47F5D40946}" type="pres">
      <dgm:prSet presAssocID="{668DFA9F-3E76-4015-8F0F-5706655AC5E8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C2EA79-2B1D-48C9-AC55-A2993DA783B7}" type="pres">
      <dgm:prSet presAssocID="{5167014C-68AB-472E-AEBA-E31C89E95FD8}" presName="sp" presStyleCnt="0"/>
      <dgm:spPr/>
    </dgm:pt>
    <dgm:pt modelId="{F99A00FB-AC6F-439F-A773-89B3FDA13693}" type="pres">
      <dgm:prSet presAssocID="{E0D31CDC-2028-459F-9D77-4BD734A647E3}" presName="composite" presStyleCnt="0"/>
      <dgm:spPr/>
    </dgm:pt>
    <dgm:pt modelId="{6EC44269-E98D-412F-88B1-B8BC2DB37341}" type="pres">
      <dgm:prSet presAssocID="{E0D31CDC-2028-459F-9D77-4BD734A647E3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93397B-B55F-494B-AA0E-F2B8EBB48256}" type="pres">
      <dgm:prSet presAssocID="{E0D31CDC-2028-459F-9D77-4BD734A647E3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1E4189-50D8-4A50-AF2F-1FF58D92A197}" type="presOf" srcId="{1A60A744-C5C7-427D-A8A7-F723F2B1EAD8}" destId="{822869CD-2041-422C-9964-9AFA6A0BF0E7}" srcOrd="0" destOrd="0" presId="urn:microsoft.com/office/officeart/2005/8/layout/chevron2"/>
    <dgm:cxn modelId="{03695D09-C419-4F29-8AAF-90EDFFF10AE2}" type="presOf" srcId="{91D95727-5BED-4706-B434-78B945781605}" destId="{A193397B-B55F-494B-AA0E-F2B8EBB48256}" srcOrd="0" destOrd="0" presId="urn:microsoft.com/office/officeart/2005/8/layout/chevron2"/>
    <dgm:cxn modelId="{0C3BF7BC-317F-4B0A-9F25-F17799750893}" type="presOf" srcId="{7982584C-8DCA-4052-8C17-FA75D7050D4E}" destId="{FC6BB3DC-EFD4-4106-A484-7E364E58871D}" srcOrd="0" destOrd="0" presId="urn:microsoft.com/office/officeart/2005/8/layout/chevron2"/>
    <dgm:cxn modelId="{6CC59478-C189-4B24-B9F3-A3C099E64A86}" srcId="{8622759D-0DAA-45E9-9D75-E8BA33CEFC36}" destId="{7982584C-8DCA-4052-8C17-FA75D7050D4E}" srcOrd="0" destOrd="0" parTransId="{8025A04D-8A32-43A9-AA29-98007F2AA24D}" sibTransId="{C570486A-275E-4BFF-9B22-2680D07BD851}"/>
    <dgm:cxn modelId="{357EFE86-907F-465F-A166-DA26769356CC}" srcId="{19238EA3-5672-4042-AFBA-A69F0E0021F9}" destId="{C9B6590D-BF65-4FD5-B8AA-C26DDD069A79}" srcOrd="0" destOrd="0" parTransId="{560AE322-E619-4162-85DB-B4CBBF66F011}" sibTransId="{4D87319E-86F9-475F-B5C5-7DF1F0FA2C5D}"/>
    <dgm:cxn modelId="{37CF5734-F199-4DC3-900F-6AFC74066F2E}" srcId="{19238EA3-5672-4042-AFBA-A69F0E0021F9}" destId="{8622759D-0DAA-45E9-9D75-E8BA33CEFC36}" srcOrd="2" destOrd="0" parTransId="{C2F7BB96-C80A-4A0F-AAC4-26815606F5F7}" sibTransId="{AAA3791D-3F5A-42D4-A64A-3E9FD8E92101}"/>
    <dgm:cxn modelId="{250A69AF-07BF-47C2-8EB5-302DFCF5E90D}" type="presOf" srcId="{19238EA3-5672-4042-AFBA-A69F0E0021F9}" destId="{DB6BF233-1C17-4016-B90E-B92B42409865}" srcOrd="0" destOrd="0" presId="urn:microsoft.com/office/officeart/2005/8/layout/chevron2"/>
    <dgm:cxn modelId="{E7A4FCF8-B549-45DC-BC4F-C76F3BF1FEB0}" type="presOf" srcId="{C9B6590D-BF65-4FD5-B8AA-C26DDD069A79}" destId="{CC3F151D-E0A5-451C-9422-334B6172C785}" srcOrd="0" destOrd="0" presId="urn:microsoft.com/office/officeart/2005/8/layout/chevron2"/>
    <dgm:cxn modelId="{1AAF78C3-3FA1-4B0F-AF42-73005772681A}" srcId="{E0D31CDC-2028-459F-9D77-4BD734A647E3}" destId="{91D95727-5BED-4706-B434-78B945781605}" srcOrd="0" destOrd="0" parTransId="{5D1D627C-BD82-48F3-A75D-C377DBECBD13}" sibTransId="{802FEAEC-5FEA-4653-A49E-9304E3903D50}"/>
    <dgm:cxn modelId="{C875F662-20C4-467A-A3AF-C7C6CB309D8D}" type="presOf" srcId="{8622759D-0DAA-45E9-9D75-E8BA33CEFC36}" destId="{E36B4592-935F-47F7-BB80-EAAD66B077D0}" srcOrd="0" destOrd="0" presId="urn:microsoft.com/office/officeart/2005/8/layout/chevron2"/>
    <dgm:cxn modelId="{D71F81C8-5F31-4AC9-A7AA-AEB026EB2DC1}" type="presOf" srcId="{C2CD03D6-E976-4231-B8D1-F56ECBE6B747}" destId="{C44280DB-4946-43BF-B86D-E04666A7358B}" srcOrd="0" destOrd="0" presId="urn:microsoft.com/office/officeart/2005/8/layout/chevron2"/>
    <dgm:cxn modelId="{BF09E34E-002E-46DA-91F3-F3601F1B42C8}" type="presOf" srcId="{DE2735CB-B67D-4C5B-A7FA-6E30F0C79B9D}" destId="{57A50B14-1EC0-44F3-8580-4D47F5D40946}" srcOrd="0" destOrd="0" presId="urn:microsoft.com/office/officeart/2005/8/layout/chevron2"/>
    <dgm:cxn modelId="{C846891D-3004-41E9-B711-E7DE3778B9A8}" type="presOf" srcId="{E0D31CDC-2028-459F-9D77-4BD734A647E3}" destId="{6EC44269-E98D-412F-88B1-B8BC2DB37341}" srcOrd="0" destOrd="0" presId="urn:microsoft.com/office/officeart/2005/8/layout/chevron2"/>
    <dgm:cxn modelId="{2AD9E4D0-CEE2-465C-9295-E0DA1445D246}" type="presOf" srcId="{5DA3C6ED-64A2-4FAF-A608-9858DC37AE9C}" destId="{D2019F9B-4DA6-4AA4-A229-31018D133F03}" srcOrd="0" destOrd="0" presId="urn:microsoft.com/office/officeart/2005/8/layout/chevron2"/>
    <dgm:cxn modelId="{4D9FE802-071A-4E46-A3A1-D0FF751C9B91}" srcId="{C9B6590D-BF65-4FD5-B8AA-C26DDD069A79}" destId="{5DA3C6ED-64A2-4FAF-A608-9858DC37AE9C}" srcOrd="0" destOrd="0" parTransId="{EF0FBE53-3E4D-4F7F-93E2-88FAD5A66A20}" sibTransId="{56BBB8E1-40F4-4C79-9045-C21054D21869}"/>
    <dgm:cxn modelId="{29B313F2-27B7-40C7-B53A-02321CFE921F}" srcId="{19238EA3-5672-4042-AFBA-A69F0E0021F9}" destId="{668DFA9F-3E76-4015-8F0F-5706655AC5E8}" srcOrd="3" destOrd="0" parTransId="{D039E4EB-7912-4BE7-8210-0864E4FC92F7}" sibTransId="{5167014C-68AB-472E-AEBA-E31C89E95FD8}"/>
    <dgm:cxn modelId="{2E0FDC35-C139-49EC-B32D-D727ED635A21}" srcId="{668DFA9F-3E76-4015-8F0F-5706655AC5E8}" destId="{DE2735CB-B67D-4C5B-A7FA-6E30F0C79B9D}" srcOrd="0" destOrd="0" parTransId="{827F5F99-3255-4D2D-8CB6-9880A01B4494}" sibTransId="{7BB5D92B-7B7C-4187-A4BF-55DFC345E456}"/>
    <dgm:cxn modelId="{6DB704E4-98CC-4636-87FB-CF3BBBFBD90F}" srcId="{19238EA3-5672-4042-AFBA-A69F0E0021F9}" destId="{1A60A744-C5C7-427D-A8A7-F723F2B1EAD8}" srcOrd="1" destOrd="0" parTransId="{87D0446B-5394-4CD4-9C6C-EE5C5BDB89FE}" sibTransId="{14ADFD58-6144-43F8-89CB-347F95FA58F0}"/>
    <dgm:cxn modelId="{17E2D603-28D7-4B7F-87B9-B87D792BC4E8}" srcId="{19238EA3-5672-4042-AFBA-A69F0E0021F9}" destId="{E0D31CDC-2028-459F-9D77-4BD734A647E3}" srcOrd="4" destOrd="0" parTransId="{08800639-72B5-4A72-8F85-AABE1F17F022}" sibTransId="{540689BE-E80A-4890-8483-C434DB31AE44}"/>
    <dgm:cxn modelId="{42A829BF-D60B-4042-92BF-192C8E9BDF78}" srcId="{1A60A744-C5C7-427D-A8A7-F723F2B1EAD8}" destId="{C2CD03D6-E976-4231-B8D1-F56ECBE6B747}" srcOrd="0" destOrd="0" parTransId="{888A1AEF-63F5-4841-B7C8-A695DB01CD7A}" sibTransId="{9F050AA6-014F-41F4-8410-89D870B31528}"/>
    <dgm:cxn modelId="{DE17B99E-2824-4E69-8AE2-63BA83CDCC95}" type="presOf" srcId="{668DFA9F-3E76-4015-8F0F-5706655AC5E8}" destId="{D70D0769-CC83-40C8-9C68-E880C6FC3E7E}" srcOrd="0" destOrd="0" presId="urn:microsoft.com/office/officeart/2005/8/layout/chevron2"/>
    <dgm:cxn modelId="{ACE3B94F-B009-4A19-B568-8C62B501BD21}" type="presParOf" srcId="{DB6BF233-1C17-4016-B90E-B92B42409865}" destId="{FD247D42-D20A-49ED-81C7-BC084FA358A6}" srcOrd="0" destOrd="0" presId="urn:microsoft.com/office/officeart/2005/8/layout/chevron2"/>
    <dgm:cxn modelId="{69E16B50-A79E-40F8-8F1F-6900D684B8A5}" type="presParOf" srcId="{FD247D42-D20A-49ED-81C7-BC084FA358A6}" destId="{CC3F151D-E0A5-451C-9422-334B6172C785}" srcOrd="0" destOrd="0" presId="urn:microsoft.com/office/officeart/2005/8/layout/chevron2"/>
    <dgm:cxn modelId="{1CB8318C-BF88-403C-A304-AD9ECD304F52}" type="presParOf" srcId="{FD247D42-D20A-49ED-81C7-BC084FA358A6}" destId="{D2019F9B-4DA6-4AA4-A229-31018D133F03}" srcOrd="1" destOrd="0" presId="urn:microsoft.com/office/officeart/2005/8/layout/chevron2"/>
    <dgm:cxn modelId="{51B478BD-F42A-4857-973B-F04DAE644D8E}" type="presParOf" srcId="{DB6BF233-1C17-4016-B90E-B92B42409865}" destId="{817CC674-2E91-4EEE-B889-A6ECD06E3C5A}" srcOrd="1" destOrd="0" presId="urn:microsoft.com/office/officeart/2005/8/layout/chevron2"/>
    <dgm:cxn modelId="{1956888A-A313-4893-9094-8A2EF48E8EDB}" type="presParOf" srcId="{DB6BF233-1C17-4016-B90E-B92B42409865}" destId="{E65F3F43-DDCA-4B67-9815-646E9163588A}" srcOrd="2" destOrd="0" presId="urn:microsoft.com/office/officeart/2005/8/layout/chevron2"/>
    <dgm:cxn modelId="{520BCA8B-65B4-4F61-AB8C-35DEDA909C7C}" type="presParOf" srcId="{E65F3F43-DDCA-4B67-9815-646E9163588A}" destId="{822869CD-2041-422C-9964-9AFA6A0BF0E7}" srcOrd="0" destOrd="0" presId="urn:microsoft.com/office/officeart/2005/8/layout/chevron2"/>
    <dgm:cxn modelId="{36E6071A-5A77-4F91-BCA4-7EF88072F550}" type="presParOf" srcId="{E65F3F43-DDCA-4B67-9815-646E9163588A}" destId="{C44280DB-4946-43BF-B86D-E04666A7358B}" srcOrd="1" destOrd="0" presId="urn:microsoft.com/office/officeart/2005/8/layout/chevron2"/>
    <dgm:cxn modelId="{4B52F503-73A3-481C-A111-E70D9D7E66B4}" type="presParOf" srcId="{DB6BF233-1C17-4016-B90E-B92B42409865}" destId="{3171EC89-84A1-4862-BAB2-0F17FC2DDE5F}" srcOrd="3" destOrd="0" presId="urn:microsoft.com/office/officeart/2005/8/layout/chevron2"/>
    <dgm:cxn modelId="{D1BD1BC0-8058-4E87-A2B0-2DA8304240A3}" type="presParOf" srcId="{DB6BF233-1C17-4016-B90E-B92B42409865}" destId="{C0CE81FB-5E32-4080-999A-B50D5D4DEC12}" srcOrd="4" destOrd="0" presId="urn:microsoft.com/office/officeart/2005/8/layout/chevron2"/>
    <dgm:cxn modelId="{BD36F9EE-1709-4437-8960-B364F6B9BFAD}" type="presParOf" srcId="{C0CE81FB-5E32-4080-999A-B50D5D4DEC12}" destId="{E36B4592-935F-47F7-BB80-EAAD66B077D0}" srcOrd="0" destOrd="0" presId="urn:microsoft.com/office/officeart/2005/8/layout/chevron2"/>
    <dgm:cxn modelId="{9D07F4F6-8C4B-4E8C-96DB-4C2D244FB43D}" type="presParOf" srcId="{C0CE81FB-5E32-4080-999A-B50D5D4DEC12}" destId="{FC6BB3DC-EFD4-4106-A484-7E364E58871D}" srcOrd="1" destOrd="0" presId="urn:microsoft.com/office/officeart/2005/8/layout/chevron2"/>
    <dgm:cxn modelId="{73354F51-232C-4B93-BA76-04340CCC212E}" type="presParOf" srcId="{DB6BF233-1C17-4016-B90E-B92B42409865}" destId="{46867433-0B05-40F4-8CF1-DC98CF72E0C2}" srcOrd="5" destOrd="0" presId="urn:microsoft.com/office/officeart/2005/8/layout/chevron2"/>
    <dgm:cxn modelId="{EE50CF6A-D87D-47CB-B836-53D65F9BD32D}" type="presParOf" srcId="{DB6BF233-1C17-4016-B90E-B92B42409865}" destId="{82287957-31D0-40EF-A0AC-9839BD72801F}" srcOrd="6" destOrd="0" presId="urn:microsoft.com/office/officeart/2005/8/layout/chevron2"/>
    <dgm:cxn modelId="{D8071FCA-36CC-467E-8197-609EAA9AB283}" type="presParOf" srcId="{82287957-31D0-40EF-A0AC-9839BD72801F}" destId="{D70D0769-CC83-40C8-9C68-E880C6FC3E7E}" srcOrd="0" destOrd="0" presId="urn:microsoft.com/office/officeart/2005/8/layout/chevron2"/>
    <dgm:cxn modelId="{BEA93166-475E-41FC-867C-FF1705DB3013}" type="presParOf" srcId="{82287957-31D0-40EF-A0AC-9839BD72801F}" destId="{57A50B14-1EC0-44F3-8580-4D47F5D40946}" srcOrd="1" destOrd="0" presId="urn:microsoft.com/office/officeart/2005/8/layout/chevron2"/>
    <dgm:cxn modelId="{DB87F35E-767B-4AF9-92A1-33D087FFCF48}" type="presParOf" srcId="{DB6BF233-1C17-4016-B90E-B92B42409865}" destId="{E4C2EA79-2B1D-48C9-AC55-A2993DA783B7}" srcOrd="7" destOrd="0" presId="urn:microsoft.com/office/officeart/2005/8/layout/chevron2"/>
    <dgm:cxn modelId="{E6B18D45-1A04-4AE8-B687-27F9923EBE6A}" type="presParOf" srcId="{DB6BF233-1C17-4016-B90E-B92B42409865}" destId="{F99A00FB-AC6F-439F-A773-89B3FDA13693}" srcOrd="8" destOrd="0" presId="urn:microsoft.com/office/officeart/2005/8/layout/chevron2"/>
    <dgm:cxn modelId="{5F7EEA2C-6647-460F-8E32-25EBF43BCC74}" type="presParOf" srcId="{F99A00FB-AC6F-439F-A773-89B3FDA13693}" destId="{6EC44269-E98D-412F-88B1-B8BC2DB37341}" srcOrd="0" destOrd="0" presId="urn:microsoft.com/office/officeart/2005/8/layout/chevron2"/>
    <dgm:cxn modelId="{1908177A-0936-4A0A-8B0D-A3C851D0CD8F}" type="presParOf" srcId="{F99A00FB-AC6F-439F-A773-89B3FDA13693}" destId="{A193397B-B55F-494B-AA0E-F2B8EBB4825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A5329C-7029-494A-A6D8-D7A59222B35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F58F5F-C06A-4FF2-9317-594385CF7323}">
      <dgm:prSet phldrT="[Текст]"/>
      <dgm:spPr/>
      <dgm:t>
        <a:bodyPr/>
        <a:lstStyle/>
        <a:p>
          <a:r>
            <a:rPr lang="ru-RU" dirty="0" smtClean="0"/>
            <a:t>!</a:t>
          </a:r>
          <a:endParaRPr lang="ru-RU" dirty="0"/>
        </a:p>
      </dgm:t>
    </dgm:pt>
    <dgm:pt modelId="{486DF373-D40A-4BF0-A0A5-D9D362F13579}" type="parTrans" cxnId="{AE3DF629-355D-4143-8CA7-99543EA3D221}">
      <dgm:prSet/>
      <dgm:spPr/>
      <dgm:t>
        <a:bodyPr/>
        <a:lstStyle/>
        <a:p>
          <a:endParaRPr lang="ru-RU"/>
        </a:p>
      </dgm:t>
    </dgm:pt>
    <dgm:pt modelId="{3EC49949-BF9E-4CCE-85ED-FBD90CB62549}" type="sibTrans" cxnId="{AE3DF629-355D-4143-8CA7-99543EA3D221}">
      <dgm:prSet/>
      <dgm:spPr/>
      <dgm:t>
        <a:bodyPr/>
        <a:lstStyle/>
        <a:p>
          <a:endParaRPr lang="ru-RU"/>
        </a:p>
      </dgm:t>
    </dgm:pt>
    <dgm:pt modelId="{EB799EDB-17C2-4701-B1B3-E04298E1731F}">
      <dgm:prSet phldrT="[Текст]"/>
      <dgm:spPr/>
      <dgm:t>
        <a:bodyPr/>
        <a:lstStyle/>
        <a:p>
          <a:r>
            <a:rPr lang="ru-RU" dirty="0" smtClean="0"/>
            <a:t>Умение управлять проектами и процессами</a:t>
          </a:r>
          <a:endParaRPr lang="ru-RU" dirty="0"/>
        </a:p>
      </dgm:t>
    </dgm:pt>
    <dgm:pt modelId="{53ABFD51-4DE3-41B9-AF62-5E389C436A32}" type="parTrans" cxnId="{DBD9CF53-7158-4643-9661-08E972066ED6}">
      <dgm:prSet/>
      <dgm:spPr/>
      <dgm:t>
        <a:bodyPr/>
        <a:lstStyle/>
        <a:p>
          <a:endParaRPr lang="ru-RU"/>
        </a:p>
      </dgm:t>
    </dgm:pt>
    <dgm:pt modelId="{213257F9-F99C-4A1C-96E0-D18B5A9F1F01}" type="sibTrans" cxnId="{DBD9CF53-7158-4643-9661-08E972066ED6}">
      <dgm:prSet/>
      <dgm:spPr/>
      <dgm:t>
        <a:bodyPr/>
        <a:lstStyle/>
        <a:p>
          <a:endParaRPr lang="ru-RU"/>
        </a:p>
      </dgm:t>
    </dgm:pt>
    <dgm:pt modelId="{E1E85B1A-9655-449C-925A-3E29679115B1}">
      <dgm:prSet phldrT="[Текст]"/>
      <dgm:spPr/>
      <dgm:t>
        <a:bodyPr/>
        <a:lstStyle/>
        <a:p>
          <a:r>
            <a:rPr lang="ru-RU" dirty="0" smtClean="0"/>
            <a:t>!</a:t>
          </a:r>
          <a:endParaRPr lang="ru-RU" dirty="0"/>
        </a:p>
      </dgm:t>
    </dgm:pt>
    <dgm:pt modelId="{D499CADA-B93E-4F3E-8B02-E204839B3DAA}" type="parTrans" cxnId="{0B32F6BB-51EB-4494-B0CC-8047DD8F5ACC}">
      <dgm:prSet/>
      <dgm:spPr/>
      <dgm:t>
        <a:bodyPr/>
        <a:lstStyle/>
        <a:p>
          <a:endParaRPr lang="ru-RU"/>
        </a:p>
      </dgm:t>
    </dgm:pt>
    <dgm:pt modelId="{23B8B0E8-3991-48CC-B88C-7C7A67680E31}" type="sibTrans" cxnId="{0B32F6BB-51EB-4494-B0CC-8047DD8F5ACC}">
      <dgm:prSet/>
      <dgm:spPr/>
      <dgm:t>
        <a:bodyPr/>
        <a:lstStyle/>
        <a:p>
          <a:endParaRPr lang="ru-RU"/>
        </a:p>
      </dgm:t>
    </dgm:pt>
    <dgm:pt modelId="{2746D5EE-C071-4F68-837C-B7444EA5ECEB}">
      <dgm:prSet phldrT="[Текст]"/>
      <dgm:spPr/>
      <dgm:t>
        <a:bodyPr/>
        <a:lstStyle/>
        <a:p>
          <a:r>
            <a:rPr lang="ru-RU" dirty="0" smtClean="0"/>
            <a:t>Системное мышление (умение определять сложные системы и работать с ними)</a:t>
          </a:r>
          <a:endParaRPr lang="ru-RU" dirty="0"/>
        </a:p>
      </dgm:t>
    </dgm:pt>
    <dgm:pt modelId="{9FE52692-0A81-4DBD-A5AE-2729B861E52D}" type="parTrans" cxnId="{27A529FB-C82E-4A60-B675-D423FA03AC17}">
      <dgm:prSet/>
      <dgm:spPr/>
      <dgm:t>
        <a:bodyPr/>
        <a:lstStyle/>
        <a:p>
          <a:endParaRPr lang="ru-RU"/>
        </a:p>
      </dgm:t>
    </dgm:pt>
    <dgm:pt modelId="{8EB43366-6BDF-4910-8670-5FD15FDAD2E0}" type="sibTrans" cxnId="{27A529FB-C82E-4A60-B675-D423FA03AC17}">
      <dgm:prSet/>
      <dgm:spPr/>
      <dgm:t>
        <a:bodyPr/>
        <a:lstStyle/>
        <a:p>
          <a:endParaRPr lang="ru-RU"/>
        </a:p>
      </dgm:t>
    </dgm:pt>
    <dgm:pt modelId="{98128622-D28B-4645-BE88-CBB9473F2AB7}">
      <dgm:prSet phldrT="[Текст]"/>
      <dgm:spPr/>
      <dgm:t>
        <a:bodyPr/>
        <a:lstStyle/>
        <a:p>
          <a:r>
            <a:rPr lang="ru-RU" dirty="0" smtClean="0"/>
            <a:t>!</a:t>
          </a:r>
          <a:endParaRPr lang="ru-RU" dirty="0"/>
        </a:p>
      </dgm:t>
    </dgm:pt>
    <dgm:pt modelId="{73ACEA89-AEDE-44C1-A50B-E3134D086D3C}" type="parTrans" cxnId="{4FAC6D07-D470-4128-8F0D-BB8E58DFDBAF}">
      <dgm:prSet/>
      <dgm:spPr/>
      <dgm:t>
        <a:bodyPr/>
        <a:lstStyle/>
        <a:p>
          <a:endParaRPr lang="ru-RU"/>
        </a:p>
      </dgm:t>
    </dgm:pt>
    <dgm:pt modelId="{6F0553A3-7478-464C-A29E-7356FC143511}" type="sibTrans" cxnId="{4FAC6D07-D470-4128-8F0D-BB8E58DFDBAF}">
      <dgm:prSet/>
      <dgm:spPr/>
      <dgm:t>
        <a:bodyPr/>
        <a:lstStyle/>
        <a:p>
          <a:endParaRPr lang="ru-RU"/>
        </a:p>
      </dgm:t>
    </dgm:pt>
    <dgm:pt modelId="{8E129525-9A91-4A99-8D37-9E18B612F730}">
      <dgm:prSet phldrT="[Текст]"/>
      <dgm:spPr/>
      <dgm:t>
        <a:bodyPr/>
        <a:lstStyle/>
        <a:p>
          <a:r>
            <a:rPr lang="ru-RU" dirty="0" smtClean="0"/>
            <a:t>Работа в режиме высокой неопределенности и быстрой смены условий задач</a:t>
          </a:r>
          <a:endParaRPr lang="ru-RU" dirty="0"/>
        </a:p>
      </dgm:t>
    </dgm:pt>
    <dgm:pt modelId="{4DAED44F-F6A1-4832-B433-96BB6211B1F9}" type="parTrans" cxnId="{4CFD07D9-AA6B-45C8-BB94-62BB641642A8}">
      <dgm:prSet/>
      <dgm:spPr/>
      <dgm:t>
        <a:bodyPr/>
        <a:lstStyle/>
        <a:p>
          <a:endParaRPr lang="ru-RU"/>
        </a:p>
      </dgm:t>
    </dgm:pt>
    <dgm:pt modelId="{86ED2D30-14AB-44AD-B3CE-B0F51F8B6356}" type="sibTrans" cxnId="{4CFD07D9-AA6B-45C8-BB94-62BB641642A8}">
      <dgm:prSet/>
      <dgm:spPr/>
      <dgm:t>
        <a:bodyPr/>
        <a:lstStyle/>
        <a:p>
          <a:endParaRPr lang="ru-RU"/>
        </a:p>
      </dgm:t>
    </dgm:pt>
    <dgm:pt modelId="{EFEB4A92-0F40-4E07-BCC9-3AE994506A47}">
      <dgm:prSet phldrT="[Текст]"/>
      <dgm:spPr/>
      <dgm:t>
        <a:bodyPr/>
        <a:lstStyle/>
        <a:p>
          <a:endParaRPr lang="ru-RU" dirty="0"/>
        </a:p>
      </dgm:t>
    </dgm:pt>
    <dgm:pt modelId="{9A955062-89AA-47FD-A57D-D71A188C4384}" type="parTrans" cxnId="{5A3450B5-B22A-4DA5-8956-251558164B16}">
      <dgm:prSet/>
      <dgm:spPr/>
      <dgm:t>
        <a:bodyPr/>
        <a:lstStyle/>
        <a:p>
          <a:endParaRPr lang="ru-RU"/>
        </a:p>
      </dgm:t>
    </dgm:pt>
    <dgm:pt modelId="{C56A35DB-3A69-4EE1-BC9C-73494BC2115A}" type="sibTrans" cxnId="{5A3450B5-B22A-4DA5-8956-251558164B16}">
      <dgm:prSet/>
      <dgm:spPr/>
      <dgm:t>
        <a:bodyPr/>
        <a:lstStyle/>
        <a:p>
          <a:endParaRPr lang="ru-RU"/>
        </a:p>
      </dgm:t>
    </dgm:pt>
    <dgm:pt modelId="{13B3962F-AADE-4CFA-BE63-A7AD326954D5}">
      <dgm:prSet phldrT="[Текст]"/>
      <dgm:spPr/>
      <dgm:t>
        <a:bodyPr/>
        <a:lstStyle/>
        <a:p>
          <a:r>
            <a:rPr lang="ru-RU" dirty="0" smtClean="0"/>
            <a:t>Способность к художественному творчеству, наличие развитого эстетического вкуса</a:t>
          </a:r>
          <a:endParaRPr lang="ru-RU" dirty="0"/>
        </a:p>
      </dgm:t>
    </dgm:pt>
    <dgm:pt modelId="{22693B72-17E5-49DC-83FD-56621920391E}" type="parTrans" cxnId="{5BF87EB4-B6E3-498E-A176-39BB1D730F98}">
      <dgm:prSet/>
      <dgm:spPr/>
      <dgm:t>
        <a:bodyPr/>
        <a:lstStyle/>
        <a:p>
          <a:endParaRPr lang="ru-RU"/>
        </a:p>
      </dgm:t>
    </dgm:pt>
    <dgm:pt modelId="{445B51BC-23DA-4A0E-943F-53A696494A64}" type="sibTrans" cxnId="{5BF87EB4-B6E3-498E-A176-39BB1D730F98}">
      <dgm:prSet/>
      <dgm:spPr/>
      <dgm:t>
        <a:bodyPr/>
        <a:lstStyle/>
        <a:p>
          <a:endParaRPr lang="ru-RU"/>
        </a:p>
      </dgm:t>
    </dgm:pt>
    <dgm:pt modelId="{5A03939E-762F-417E-92F5-8DE6D0843E70}">
      <dgm:prSet phldrT="[Текст]"/>
      <dgm:spPr/>
      <dgm:t>
        <a:bodyPr/>
        <a:lstStyle/>
        <a:p>
          <a:r>
            <a:rPr lang="ru-RU" dirty="0" smtClean="0"/>
            <a:t>!</a:t>
          </a:r>
          <a:endParaRPr lang="ru-RU" dirty="0"/>
        </a:p>
      </dgm:t>
    </dgm:pt>
    <dgm:pt modelId="{C35A919B-0AAD-4DE4-9AF0-75454D103C86}" type="parTrans" cxnId="{65BEF53F-082C-47FF-8762-DECF9B83E4F9}">
      <dgm:prSet/>
      <dgm:spPr/>
    </dgm:pt>
    <dgm:pt modelId="{A9D14B87-6160-4951-B4E2-E56407C73E93}" type="sibTrans" cxnId="{65BEF53F-082C-47FF-8762-DECF9B83E4F9}">
      <dgm:prSet/>
      <dgm:spPr/>
    </dgm:pt>
    <dgm:pt modelId="{EC42D796-264C-4559-BE25-B8794588915F}">
      <dgm:prSet/>
      <dgm:spPr/>
      <dgm:t>
        <a:bodyPr/>
        <a:lstStyle/>
        <a:p>
          <a:r>
            <a:rPr lang="ru-RU" dirty="0" smtClean="0"/>
            <a:t>!</a:t>
          </a:r>
          <a:endParaRPr lang="ru-RU" dirty="0"/>
        </a:p>
      </dgm:t>
    </dgm:pt>
    <dgm:pt modelId="{56B5F95E-197A-4AA3-AE26-68432A1CE24C}" type="parTrans" cxnId="{1C938AA9-A798-447B-A008-1E227950BE00}">
      <dgm:prSet/>
      <dgm:spPr/>
    </dgm:pt>
    <dgm:pt modelId="{F83D026F-4485-44BC-AF68-748ADB4FCB9A}" type="sibTrans" cxnId="{1C938AA9-A798-447B-A008-1E227950BE00}">
      <dgm:prSet/>
      <dgm:spPr/>
    </dgm:pt>
    <dgm:pt modelId="{6E1ADF65-8262-4967-BE6C-645143927890}">
      <dgm:prSet/>
      <dgm:spPr/>
      <dgm:t>
        <a:bodyPr/>
        <a:lstStyle/>
        <a:p>
          <a:r>
            <a:rPr lang="ru-RU" dirty="0" smtClean="0"/>
            <a:t>Бережливое производство, Экологическое мышление</a:t>
          </a:r>
          <a:endParaRPr lang="ru-RU" dirty="0"/>
        </a:p>
      </dgm:t>
    </dgm:pt>
    <dgm:pt modelId="{6C21A25B-51BA-48D5-A7A0-B39201234DD7}" type="sibTrans" cxnId="{E5493389-11CB-4C4A-BE39-670E435DFB32}">
      <dgm:prSet/>
      <dgm:spPr/>
    </dgm:pt>
    <dgm:pt modelId="{660537C1-F8D5-47C1-9343-4F24EC93FC7C}" type="parTrans" cxnId="{E5493389-11CB-4C4A-BE39-670E435DFB32}">
      <dgm:prSet/>
      <dgm:spPr/>
    </dgm:pt>
    <dgm:pt modelId="{2A17DBFA-B329-4154-B0B8-E3BAB2CFEE08}" type="pres">
      <dgm:prSet presAssocID="{24A5329C-7029-494A-A6D8-D7A59222B3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FDDAED-CF9B-4F0D-B3A6-50EB9EEF0E0D}" type="pres">
      <dgm:prSet presAssocID="{CBF58F5F-C06A-4FF2-9317-594385CF7323}" presName="composite" presStyleCnt="0"/>
      <dgm:spPr/>
    </dgm:pt>
    <dgm:pt modelId="{918C9E38-AC32-41DC-8EE6-1BA25BE2A955}" type="pres">
      <dgm:prSet presAssocID="{CBF58F5F-C06A-4FF2-9317-594385CF7323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BCA96F-4A66-4461-8234-94F2FA56A5D4}" type="pres">
      <dgm:prSet presAssocID="{CBF58F5F-C06A-4FF2-9317-594385CF7323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67EBC4-52F1-4D9C-BD36-54186AD87FE4}" type="pres">
      <dgm:prSet presAssocID="{3EC49949-BF9E-4CCE-85ED-FBD90CB62549}" presName="sp" presStyleCnt="0"/>
      <dgm:spPr/>
    </dgm:pt>
    <dgm:pt modelId="{53304DB4-6BDB-48D1-B862-076663C06A38}" type="pres">
      <dgm:prSet presAssocID="{E1E85B1A-9655-449C-925A-3E29679115B1}" presName="composite" presStyleCnt="0"/>
      <dgm:spPr/>
    </dgm:pt>
    <dgm:pt modelId="{D8F97336-318F-4418-AB0C-DE8F22EC6974}" type="pres">
      <dgm:prSet presAssocID="{E1E85B1A-9655-449C-925A-3E29679115B1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D4DC32-C166-4C30-AA00-7ACB4DEA4373}" type="pres">
      <dgm:prSet presAssocID="{E1E85B1A-9655-449C-925A-3E29679115B1}" presName="descendantText" presStyleLbl="alignAcc1" presStyleIdx="1" presStyleCnt="5" custLinFactNeighborX="-177" custLinFactNeighborY="8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814AD2-0DA0-4268-A0D8-67CD5294D814}" type="pres">
      <dgm:prSet presAssocID="{23B8B0E8-3991-48CC-B88C-7C7A67680E31}" presName="sp" presStyleCnt="0"/>
      <dgm:spPr/>
    </dgm:pt>
    <dgm:pt modelId="{D66645A5-C642-48AF-AEA1-4829343C4370}" type="pres">
      <dgm:prSet presAssocID="{98128622-D28B-4645-BE88-CBB9473F2AB7}" presName="composite" presStyleCnt="0"/>
      <dgm:spPr/>
    </dgm:pt>
    <dgm:pt modelId="{DDF03D6C-A79E-40C4-AE90-54F850351F37}" type="pres">
      <dgm:prSet presAssocID="{98128622-D28B-4645-BE88-CBB9473F2AB7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ACD78-926B-4228-A9AF-0F6AA3257605}" type="pres">
      <dgm:prSet presAssocID="{98128622-D28B-4645-BE88-CBB9473F2AB7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BAFD9-E114-4DC0-8917-DD9FC7DF1CBE}" type="pres">
      <dgm:prSet presAssocID="{6F0553A3-7478-464C-A29E-7356FC143511}" presName="sp" presStyleCnt="0"/>
      <dgm:spPr/>
    </dgm:pt>
    <dgm:pt modelId="{E0B5FA71-E1DF-4149-917B-A28E03471C60}" type="pres">
      <dgm:prSet presAssocID="{5A03939E-762F-417E-92F5-8DE6D0843E70}" presName="composite" presStyleCnt="0"/>
      <dgm:spPr/>
    </dgm:pt>
    <dgm:pt modelId="{0ED8F50F-D83D-4D36-B93F-F0283ED1EAC3}" type="pres">
      <dgm:prSet presAssocID="{5A03939E-762F-417E-92F5-8DE6D0843E70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F242FE-1F03-4CA5-9DA1-4B71208C6B4B}" type="pres">
      <dgm:prSet presAssocID="{5A03939E-762F-417E-92F5-8DE6D0843E70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C6855A-2799-454B-A47D-396727C61834}" type="pres">
      <dgm:prSet presAssocID="{A9D14B87-6160-4951-B4E2-E56407C73E93}" presName="sp" presStyleCnt="0"/>
      <dgm:spPr/>
    </dgm:pt>
    <dgm:pt modelId="{BD83DAED-F93E-4B06-B7A9-2D73A8137C77}" type="pres">
      <dgm:prSet presAssocID="{EC42D796-264C-4559-BE25-B8794588915F}" presName="composite" presStyleCnt="0"/>
      <dgm:spPr/>
    </dgm:pt>
    <dgm:pt modelId="{D9B0767E-F434-4AD8-9FBB-FA4B66F59F20}" type="pres">
      <dgm:prSet presAssocID="{EC42D796-264C-4559-BE25-B8794588915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879255-7768-4A2A-94F4-A957C0066149}" type="pres">
      <dgm:prSet presAssocID="{EC42D796-264C-4559-BE25-B8794588915F}" presName="descendantText" presStyleLbl="alignAcc1" presStyleIdx="4" presStyleCnt="5" custLinFactNeighborX="-542" custLinFactNeighborY="4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938AA9-A798-447B-A008-1E227950BE00}" srcId="{24A5329C-7029-494A-A6D8-D7A59222B35E}" destId="{EC42D796-264C-4559-BE25-B8794588915F}" srcOrd="4" destOrd="0" parTransId="{56B5F95E-197A-4AA3-AE26-68432A1CE24C}" sibTransId="{F83D026F-4485-44BC-AF68-748ADB4FCB9A}"/>
    <dgm:cxn modelId="{4CFD07D9-AA6B-45C8-BB94-62BB641642A8}" srcId="{98128622-D28B-4645-BE88-CBB9473F2AB7}" destId="{8E129525-9A91-4A99-8D37-9E18B612F730}" srcOrd="0" destOrd="0" parTransId="{4DAED44F-F6A1-4832-B433-96BB6211B1F9}" sibTransId="{86ED2D30-14AB-44AD-B3CE-B0F51F8B6356}"/>
    <dgm:cxn modelId="{A2C202AB-3D50-44D7-B12A-CF851486BA57}" type="presOf" srcId="{13B3962F-AADE-4CFA-BE63-A7AD326954D5}" destId="{58F242FE-1F03-4CA5-9DA1-4B71208C6B4B}" srcOrd="0" destOrd="0" presId="urn:microsoft.com/office/officeart/2005/8/layout/chevron2"/>
    <dgm:cxn modelId="{31FB2597-5953-4993-850F-50D4E6D010E5}" type="presOf" srcId="{8E129525-9A91-4A99-8D37-9E18B612F730}" destId="{FFEACD78-926B-4228-A9AF-0F6AA3257605}" srcOrd="0" destOrd="0" presId="urn:microsoft.com/office/officeart/2005/8/layout/chevron2"/>
    <dgm:cxn modelId="{8B96EA28-2E8B-470E-8E5F-B69AA85CD4E8}" type="presOf" srcId="{EFEB4A92-0F40-4E07-BCC9-3AE994506A47}" destId="{58F242FE-1F03-4CA5-9DA1-4B71208C6B4B}" srcOrd="0" destOrd="1" presId="urn:microsoft.com/office/officeart/2005/8/layout/chevron2"/>
    <dgm:cxn modelId="{27A529FB-C82E-4A60-B675-D423FA03AC17}" srcId="{E1E85B1A-9655-449C-925A-3E29679115B1}" destId="{2746D5EE-C071-4F68-837C-B7444EA5ECEB}" srcOrd="0" destOrd="0" parTransId="{9FE52692-0A81-4DBD-A5AE-2729B861E52D}" sibTransId="{8EB43366-6BDF-4910-8670-5FD15FDAD2E0}"/>
    <dgm:cxn modelId="{3A2F37FA-57BC-43F8-A011-8ED6855B7C11}" type="presOf" srcId="{E1E85B1A-9655-449C-925A-3E29679115B1}" destId="{D8F97336-318F-4418-AB0C-DE8F22EC6974}" srcOrd="0" destOrd="0" presId="urn:microsoft.com/office/officeart/2005/8/layout/chevron2"/>
    <dgm:cxn modelId="{989E737F-79CD-4E08-A9C7-B90D45558085}" type="presOf" srcId="{6E1ADF65-8262-4967-BE6C-645143927890}" destId="{4A879255-7768-4A2A-94F4-A957C0066149}" srcOrd="0" destOrd="0" presId="urn:microsoft.com/office/officeart/2005/8/layout/chevron2"/>
    <dgm:cxn modelId="{AE3DF629-355D-4143-8CA7-99543EA3D221}" srcId="{24A5329C-7029-494A-A6D8-D7A59222B35E}" destId="{CBF58F5F-C06A-4FF2-9317-594385CF7323}" srcOrd="0" destOrd="0" parTransId="{486DF373-D40A-4BF0-A0A5-D9D362F13579}" sibTransId="{3EC49949-BF9E-4CCE-85ED-FBD90CB62549}"/>
    <dgm:cxn modelId="{BECDE272-6802-4D6D-A1CD-150F42454045}" type="presOf" srcId="{CBF58F5F-C06A-4FF2-9317-594385CF7323}" destId="{918C9E38-AC32-41DC-8EE6-1BA25BE2A955}" srcOrd="0" destOrd="0" presId="urn:microsoft.com/office/officeart/2005/8/layout/chevron2"/>
    <dgm:cxn modelId="{8E00E45C-17F8-4A7D-81AB-D128A009C166}" type="presOf" srcId="{2746D5EE-C071-4F68-837C-B7444EA5ECEB}" destId="{DDD4DC32-C166-4C30-AA00-7ACB4DEA4373}" srcOrd="0" destOrd="0" presId="urn:microsoft.com/office/officeart/2005/8/layout/chevron2"/>
    <dgm:cxn modelId="{DEF36D85-532F-46F2-8392-3A5BD0490C52}" type="presOf" srcId="{EB799EDB-17C2-4701-B1B3-E04298E1731F}" destId="{55BCA96F-4A66-4461-8234-94F2FA56A5D4}" srcOrd="0" destOrd="0" presId="urn:microsoft.com/office/officeart/2005/8/layout/chevron2"/>
    <dgm:cxn modelId="{009D5FA7-53CF-4156-B2EB-EC95F10F5D30}" type="presOf" srcId="{EC42D796-264C-4559-BE25-B8794588915F}" destId="{D9B0767E-F434-4AD8-9FBB-FA4B66F59F20}" srcOrd="0" destOrd="0" presId="urn:microsoft.com/office/officeart/2005/8/layout/chevron2"/>
    <dgm:cxn modelId="{DBD9CF53-7158-4643-9661-08E972066ED6}" srcId="{CBF58F5F-C06A-4FF2-9317-594385CF7323}" destId="{EB799EDB-17C2-4701-B1B3-E04298E1731F}" srcOrd="0" destOrd="0" parTransId="{53ABFD51-4DE3-41B9-AF62-5E389C436A32}" sibTransId="{213257F9-F99C-4A1C-96E0-D18B5A9F1F01}"/>
    <dgm:cxn modelId="{7F766E5B-FA8A-445F-BE76-32548FFA89E0}" type="presOf" srcId="{5A03939E-762F-417E-92F5-8DE6D0843E70}" destId="{0ED8F50F-D83D-4D36-B93F-F0283ED1EAC3}" srcOrd="0" destOrd="0" presId="urn:microsoft.com/office/officeart/2005/8/layout/chevron2"/>
    <dgm:cxn modelId="{F827B654-4031-4A7C-B1F3-FCC10CDD37C9}" type="presOf" srcId="{98128622-D28B-4645-BE88-CBB9473F2AB7}" destId="{DDF03D6C-A79E-40C4-AE90-54F850351F37}" srcOrd="0" destOrd="0" presId="urn:microsoft.com/office/officeart/2005/8/layout/chevron2"/>
    <dgm:cxn modelId="{5BF87EB4-B6E3-498E-A176-39BB1D730F98}" srcId="{5A03939E-762F-417E-92F5-8DE6D0843E70}" destId="{13B3962F-AADE-4CFA-BE63-A7AD326954D5}" srcOrd="0" destOrd="0" parTransId="{22693B72-17E5-49DC-83FD-56621920391E}" sibTransId="{445B51BC-23DA-4A0E-943F-53A696494A64}"/>
    <dgm:cxn modelId="{0B32F6BB-51EB-4494-B0CC-8047DD8F5ACC}" srcId="{24A5329C-7029-494A-A6D8-D7A59222B35E}" destId="{E1E85B1A-9655-449C-925A-3E29679115B1}" srcOrd="1" destOrd="0" parTransId="{D499CADA-B93E-4F3E-8B02-E204839B3DAA}" sibTransId="{23B8B0E8-3991-48CC-B88C-7C7A67680E31}"/>
    <dgm:cxn modelId="{5A3450B5-B22A-4DA5-8956-251558164B16}" srcId="{5A03939E-762F-417E-92F5-8DE6D0843E70}" destId="{EFEB4A92-0F40-4E07-BCC9-3AE994506A47}" srcOrd="1" destOrd="0" parTransId="{9A955062-89AA-47FD-A57D-D71A188C4384}" sibTransId="{C56A35DB-3A69-4EE1-BC9C-73494BC2115A}"/>
    <dgm:cxn modelId="{0FDA70B1-AE0C-4FFD-AC1E-C4A0D343D1D2}" type="presOf" srcId="{24A5329C-7029-494A-A6D8-D7A59222B35E}" destId="{2A17DBFA-B329-4154-B0B8-E3BAB2CFEE08}" srcOrd="0" destOrd="0" presId="urn:microsoft.com/office/officeart/2005/8/layout/chevron2"/>
    <dgm:cxn modelId="{65BEF53F-082C-47FF-8762-DECF9B83E4F9}" srcId="{24A5329C-7029-494A-A6D8-D7A59222B35E}" destId="{5A03939E-762F-417E-92F5-8DE6D0843E70}" srcOrd="3" destOrd="0" parTransId="{C35A919B-0AAD-4DE4-9AF0-75454D103C86}" sibTransId="{A9D14B87-6160-4951-B4E2-E56407C73E93}"/>
    <dgm:cxn modelId="{4FAC6D07-D470-4128-8F0D-BB8E58DFDBAF}" srcId="{24A5329C-7029-494A-A6D8-D7A59222B35E}" destId="{98128622-D28B-4645-BE88-CBB9473F2AB7}" srcOrd="2" destOrd="0" parTransId="{73ACEA89-AEDE-44C1-A50B-E3134D086D3C}" sibTransId="{6F0553A3-7478-464C-A29E-7356FC143511}"/>
    <dgm:cxn modelId="{E5493389-11CB-4C4A-BE39-670E435DFB32}" srcId="{EC42D796-264C-4559-BE25-B8794588915F}" destId="{6E1ADF65-8262-4967-BE6C-645143927890}" srcOrd="0" destOrd="0" parTransId="{660537C1-F8D5-47C1-9343-4F24EC93FC7C}" sibTransId="{6C21A25B-51BA-48D5-A7A0-B39201234DD7}"/>
    <dgm:cxn modelId="{11C8F5BE-9073-4EBA-A72A-75BEF73BD61B}" type="presParOf" srcId="{2A17DBFA-B329-4154-B0B8-E3BAB2CFEE08}" destId="{33FDDAED-CF9B-4F0D-B3A6-50EB9EEF0E0D}" srcOrd="0" destOrd="0" presId="urn:microsoft.com/office/officeart/2005/8/layout/chevron2"/>
    <dgm:cxn modelId="{D59E62B9-D1BD-4036-9B39-8A3BE0B243FC}" type="presParOf" srcId="{33FDDAED-CF9B-4F0D-B3A6-50EB9EEF0E0D}" destId="{918C9E38-AC32-41DC-8EE6-1BA25BE2A955}" srcOrd="0" destOrd="0" presId="urn:microsoft.com/office/officeart/2005/8/layout/chevron2"/>
    <dgm:cxn modelId="{E088081C-F076-4DA6-9061-5638A9AC2B23}" type="presParOf" srcId="{33FDDAED-CF9B-4F0D-B3A6-50EB9EEF0E0D}" destId="{55BCA96F-4A66-4461-8234-94F2FA56A5D4}" srcOrd="1" destOrd="0" presId="urn:microsoft.com/office/officeart/2005/8/layout/chevron2"/>
    <dgm:cxn modelId="{6D78AB8D-E9C1-4A56-BE2F-373C13EB1B05}" type="presParOf" srcId="{2A17DBFA-B329-4154-B0B8-E3BAB2CFEE08}" destId="{9867EBC4-52F1-4D9C-BD36-54186AD87FE4}" srcOrd="1" destOrd="0" presId="urn:microsoft.com/office/officeart/2005/8/layout/chevron2"/>
    <dgm:cxn modelId="{5ADFC1A8-9A4B-4003-9289-9759C94CC5EF}" type="presParOf" srcId="{2A17DBFA-B329-4154-B0B8-E3BAB2CFEE08}" destId="{53304DB4-6BDB-48D1-B862-076663C06A38}" srcOrd="2" destOrd="0" presId="urn:microsoft.com/office/officeart/2005/8/layout/chevron2"/>
    <dgm:cxn modelId="{03D439DF-694F-48A1-BE4D-7CB3A971BC85}" type="presParOf" srcId="{53304DB4-6BDB-48D1-B862-076663C06A38}" destId="{D8F97336-318F-4418-AB0C-DE8F22EC6974}" srcOrd="0" destOrd="0" presId="urn:microsoft.com/office/officeart/2005/8/layout/chevron2"/>
    <dgm:cxn modelId="{63E5B8CF-D1D1-4127-9A3D-DF19C5B8925C}" type="presParOf" srcId="{53304DB4-6BDB-48D1-B862-076663C06A38}" destId="{DDD4DC32-C166-4C30-AA00-7ACB4DEA4373}" srcOrd="1" destOrd="0" presId="urn:microsoft.com/office/officeart/2005/8/layout/chevron2"/>
    <dgm:cxn modelId="{55884118-3E16-4CB7-AC6F-AE60BF40F40C}" type="presParOf" srcId="{2A17DBFA-B329-4154-B0B8-E3BAB2CFEE08}" destId="{D8814AD2-0DA0-4268-A0D8-67CD5294D814}" srcOrd="3" destOrd="0" presId="urn:microsoft.com/office/officeart/2005/8/layout/chevron2"/>
    <dgm:cxn modelId="{922C7638-88DD-43E0-9B27-AD829EFC683F}" type="presParOf" srcId="{2A17DBFA-B329-4154-B0B8-E3BAB2CFEE08}" destId="{D66645A5-C642-48AF-AEA1-4829343C4370}" srcOrd="4" destOrd="0" presId="urn:microsoft.com/office/officeart/2005/8/layout/chevron2"/>
    <dgm:cxn modelId="{51449C7F-AD47-4BF8-81A7-825EE493ABDE}" type="presParOf" srcId="{D66645A5-C642-48AF-AEA1-4829343C4370}" destId="{DDF03D6C-A79E-40C4-AE90-54F850351F37}" srcOrd="0" destOrd="0" presId="urn:microsoft.com/office/officeart/2005/8/layout/chevron2"/>
    <dgm:cxn modelId="{45DB2C1B-CC46-4542-9225-91FE4477F0A8}" type="presParOf" srcId="{D66645A5-C642-48AF-AEA1-4829343C4370}" destId="{FFEACD78-926B-4228-A9AF-0F6AA3257605}" srcOrd="1" destOrd="0" presId="urn:microsoft.com/office/officeart/2005/8/layout/chevron2"/>
    <dgm:cxn modelId="{75AA1B27-D515-4F95-901D-701829555DAF}" type="presParOf" srcId="{2A17DBFA-B329-4154-B0B8-E3BAB2CFEE08}" destId="{DA9BAFD9-E114-4DC0-8917-DD9FC7DF1CBE}" srcOrd="5" destOrd="0" presId="urn:microsoft.com/office/officeart/2005/8/layout/chevron2"/>
    <dgm:cxn modelId="{20F0DEDA-32CA-4D3E-B885-03E9C659CF6F}" type="presParOf" srcId="{2A17DBFA-B329-4154-B0B8-E3BAB2CFEE08}" destId="{E0B5FA71-E1DF-4149-917B-A28E03471C60}" srcOrd="6" destOrd="0" presId="urn:microsoft.com/office/officeart/2005/8/layout/chevron2"/>
    <dgm:cxn modelId="{5FD1A639-86B2-4177-AC66-1569D652638E}" type="presParOf" srcId="{E0B5FA71-E1DF-4149-917B-A28E03471C60}" destId="{0ED8F50F-D83D-4D36-B93F-F0283ED1EAC3}" srcOrd="0" destOrd="0" presId="urn:microsoft.com/office/officeart/2005/8/layout/chevron2"/>
    <dgm:cxn modelId="{291FD3B7-7554-45D0-9397-8558219E4DEE}" type="presParOf" srcId="{E0B5FA71-E1DF-4149-917B-A28E03471C60}" destId="{58F242FE-1F03-4CA5-9DA1-4B71208C6B4B}" srcOrd="1" destOrd="0" presId="urn:microsoft.com/office/officeart/2005/8/layout/chevron2"/>
    <dgm:cxn modelId="{60E27211-4F4C-4437-9151-90AC11775FC2}" type="presParOf" srcId="{2A17DBFA-B329-4154-B0B8-E3BAB2CFEE08}" destId="{E5C6855A-2799-454B-A47D-396727C61834}" srcOrd="7" destOrd="0" presId="urn:microsoft.com/office/officeart/2005/8/layout/chevron2"/>
    <dgm:cxn modelId="{6779EB2F-9EA7-4CB5-BC8E-23DA3A205D60}" type="presParOf" srcId="{2A17DBFA-B329-4154-B0B8-E3BAB2CFEE08}" destId="{BD83DAED-F93E-4B06-B7A9-2D73A8137C77}" srcOrd="8" destOrd="0" presId="urn:microsoft.com/office/officeart/2005/8/layout/chevron2"/>
    <dgm:cxn modelId="{80B21E45-0FDD-49B3-844C-0102F3D5B6FD}" type="presParOf" srcId="{BD83DAED-F93E-4B06-B7A9-2D73A8137C77}" destId="{D9B0767E-F434-4AD8-9FBB-FA4B66F59F20}" srcOrd="0" destOrd="0" presId="urn:microsoft.com/office/officeart/2005/8/layout/chevron2"/>
    <dgm:cxn modelId="{010BD01C-A346-4469-85E8-92E7AF25CC20}" type="presParOf" srcId="{BD83DAED-F93E-4B06-B7A9-2D73A8137C77}" destId="{4A879255-7768-4A2A-94F4-A957C006614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FD8179-6079-44E7-99B6-1D7FB822F663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8E5ED3-2152-4EFB-A9EB-FDFE7F40D5BA}">
      <dgm:prSet phldrT="[Текст]" phldr="1"/>
      <dgm:spPr/>
      <dgm:t>
        <a:bodyPr/>
        <a:lstStyle/>
        <a:p>
          <a:endParaRPr lang="ru-RU" dirty="0"/>
        </a:p>
      </dgm:t>
    </dgm:pt>
    <dgm:pt modelId="{CF4FA186-6FDB-4720-BC61-3C026729D940}" type="parTrans" cxnId="{F90A2C00-FF2F-4442-90ED-21672D15804A}">
      <dgm:prSet/>
      <dgm:spPr/>
      <dgm:t>
        <a:bodyPr/>
        <a:lstStyle/>
        <a:p>
          <a:endParaRPr lang="ru-RU"/>
        </a:p>
      </dgm:t>
    </dgm:pt>
    <dgm:pt modelId="{9CDEA6DD-B0EC-4394-8373-035E282B9FAD}" type="sibTrans" cxnId="{F90A2C00-FF2F-4442-90ED-21672D15804A}">
      <dgm:prSet/>
      <dgm:spPr/>
      <dgm:t>
        <a:bodyPr/>
        <a:lstStyle/>
        <a:p>
          <a:endParaRPr lang="ru-RU"/>
        </a:p>
      </dgm:t>
    </dgm:pt>
    <dgm:pt modelId="{89323956-0AF2-4A9C-B0CD-C0844BB38379}">
      <dgm:prSet phldrT="[Текст]"/>
      <dgm:spPr/>
      <dgm:t>
        <a:bodyPr/>
        <a:lstStyle/>
        <a:p>
          <a:endParaRPr lang="ru-RU" dirty="0"/>
        </a:p>
      </dgm:t>
    </dgm:pt>
    <dgm:pt modelId="{0864462B-6303-41B2-842B-9C554CF7668E}" type="parTrans" cxnId="{89665FFA-6E80-4785-BF1A-AE77E51CAA26}">
      <dgm:prSet/>
      <dgm:spPr/>
      <dgm:t>
        <a:bodyPr/>
        <a:lstStyle/>
        <a:p>
          <a:endParaRPr lang="ru-RU"/>
        </a:p>
      </dgm:t>
    </dgm:pt>
    <dgm:pt modelId="{F3D19B09-3ABF-492D-9916-6CE573CDE753}" type="sibTrans" cxnId="{89665FFA-6E80-4785-BF1A-AE77E51CAA26}">
      <dgm:prSet/>
      <dgm:spPr/>
      <dgm:t>
        <a:bodyPr/>
        <a:lstStyle/>
        <a:p>
          <a:endParaRPr lang="ru-RU"/>
        </a:p>
      </dgm:t>
    </dgm:pt>
    <dgm:pt modelId="{E56D7D3A-28F4-4F8B-AD6A-94F247C36AF6}">
      <dgm:prSet/>
      <dgm:spPr/>
      <dgm:t>
        <a:bodyPr/>
        <a:lstStyle/>
        <a:p>
          <a:r>
            <a:rPr lang="ru-RU" dirty="0" smtClean="0"/>
            <a:t>ИКТ, АВТОМАТИЗАЦИЯ, НОВЫЕ ТЕХНОЛОГИИ: </a:t>
          </a:r>
          <a:endParaRPr lang="ru-RU" dirty="0"/>
        </a:p>
      </dgm:t>
    </dgm:pt>
    <dgm:pt modelId="{2605D54D-4392-41E6-92C2-5C6A0AB9DD8C}" type="parTrans" cxnId="{3BE54C73-A9FB-4520-AB5F-65EC9D196DE6}">
      <dgm:prSet/>
      <dgm:spPr/>
      <dgm:t>
        <a:bodyPr/>
        <a:lstStyle/>
        <a:p>
          <a:endParaRPr lang="ru-RU"/>
        </a:p>
      </dgm:t>
    </dgm:pt>
    <dgm:pt modelId="{25B5526F-D69E-4EFC-8BC3-E981D12A2A95}" type="sibTrans" cxnId="{3BE54C73-A9FB-4520-AB5F-65EC9D196DE6}">
      <dgm:prSet/>
      <dgm:spPr/>
      <dgm:t>
        <a:bodyPr/>
        <a:lstStyle/>
        <a:p>
          <a:endParaRPr lang="ru-RU"/>
        </a:p>
      </dgm:t>
    </dgm:pt>
    <dgm:pt modelId="{95D1BEAA-20B5-4AA3-95AB-84D71A8B0F7D}">
      <dgm:prSet/>
      <dgm:spPr/>
      <dgm:t>
        <a:bodyPr/>
        <a:lstStyle/>
        <a:p>
          <a:r>
            <a:rPr lang="ru-RU" dirty="0" smtClean="0"/>
            <a:t>СМЕНА ПРОЦЕССОВ В ОТРАСЛЯХ: изменение практик разработки, производства, управления, обслуживания , изменение рабочего места , смена отраслевой структуры</a:t>
          </a:r>
          <a:endParaRPr lang="ru-RU" dirty="0"/>
        </a:p>
      </dgm:t>
    </dgm:pt>
    <dgm:pt modelId="{25A7BD18-47FC-4D53-8BD8-A31361B503FA}" type="parTrans" cxnId="{8A4271B1-46A4-40CF-8844-BF8099B15DF4}">
      <dgm:prSet/>
      <dgm:spPr/>
      <dgm:t>
        <a:bodyPr/>
        <a:lstStyle/>
        <a:p>
          <a:endParaRPr lang="ru-RU"/>
        </a:p>
      </dgm:t>
    </dgm:pt>
    <dgm:pt modelId="{287AB1A2-7DDB-4219-99E3-5F7DD6B1FB58}" type="sibTrans" cxnId="{8A4271B1-46A4-40CF-8844-BF8099B15DF4}">
      <dgm:prSet/>
      <dgm:spPr/>
      <dgm:t>
        <a:bodyPr/>
        <a:lstStyle/>
        <a:p>
          <a:endParaRPr lang="ru-RU"/>
        </a:p>
      </dgm:t>
    </dgm:pt>
    <dgm:pt modelId="{52DD52BE-ADDE-458B-8A78-089CCF6B5FA2}">
      <dgm:prSet/>
      <dgm:spPr/>
      <dgm:t>
        <a:bodyPr/>
        <a:lstStyle/>
        <a:p>
          <a:r>
            <a:rPr lang="ru-RU" dirty="0" smtClean="0"/>
            <a:t>БОЛЬШИЕ СОЦИАЛЬНЫЕПРОЦЕССЫ: глобализация, рост среднего класса, изменение потребительских предпочтений, изменение моделей управления в бизнесе и государстве, </a:t>
          </a:r>
          <a:r>
            <a:rPr lang="ru-RU" dirty="0" err="1" smtClean="0"/>
            <a:t>экологичность</a:t>
          </a:r>
          <a:r>
            <a:rPr lang="ru-RU" dirty="0" smtClean="0"/>
            <a:t> образа жизни и производственных процессов</a:t>
          </a:r>
          <a:endParaRPr lang="ru-RU" dirty="0"/>
        </a:p>
      </dgm:t>
    </dgm:pt>
    <dgm:pt modelId="{8D5F2B86-825F-4013-9F66-BE23B5266A47}" type="parTrans" cxnId="{C445B73E-0BE7-4601-8EC4-43977C0960F0}">
      <dgm:prSet/>
      <dgm:spPr/>
      <dgm:t>
        <a:bodyPr/>
        <a:lstStyle/>
        <a:p>
          <a:endParaRPr lang="ru-RU"/>
        </a:p>
      </dgm:t>
    </dgm:pt>
    <dgm:pt modelId="{58AF0BD8-4B77-444C-945C-B3783475909F}" type="sibTrans" cxnId="{C445B73E-0BE7-4601-8EC4-43977C0960F0}">
      <dgm:prSet/>
      <dgm:spPr/>
      <dgm:t>
        <a:bodyPr/>
        <a:lstStyle/>
        <a:p>
          <a:endParaRPr lang="ru-RU"/>
        </a:p>
      </dgm:t>
    </dgm:pt>
    <dgm:pt modelId="{11516A20-5706-4777-814B-C80F035DB6A0}">
      <dgm:prSet/>
      <dgm:spPr/>
      <dgm:t>
        <a:bodyPr/>
        <a:lstStyle/>
        <a:p>
          <a:r>
            <a:rPr lang="ru-RU" dirty="0" smtClean="0"/>
            <a:t>Биотех, 3</a:t>
          </a:r>
          <a:r>
            <a:rPr lang="en-US" dirty="0" smtClean="0"/>
            <a:t>D-</a:t>
          </a:r>
          <a:r>
            <a:rPr lang="ru-RU" dirty="0" smtClean="0"/>
            <a:t>печать и др.</a:t>
          </a:r>
        </a:p>
      </dgm:t>
    </dgm:pt>
    <dgm:pt modelId="{AF1CFC96-3D98-43F2-A199-C38798010589}" type="parTrans" cxnId="{1858290F-D69A-4DF7-93FF-DA4A744FF0F3}">
      <dgm:prSet/>
      <dgm:spPr/>
      <dgm:t>
        <a:bodyPr/>
        <a:lstStyle/>
        <a:p>
          <a:endParaRPr lang="ru-RU"/>
        </a:p>
      </dgm:t>
    </dgm:pt>
    <dgm:pt modelId="{0E0B38C6-5DC9-4C32-A642-C2A14765996D}" type="sibTrans" cxnId="{1858290F-D69A-4DF7-93FF-DA4A744FF0F3}">
      <dgm:prSet/>
      <dgm:spPr/>
      <dgm:t>
        <a:bodyPr/>
        <a:lstStyle/>
        <a:p>
          <a:endParaRPr lang="ru-RU"/>
        </a:p>
      </dgm:t>
    </dgm:pt>
    <dgm:pt modelId="{FB154BDA-AE90-4993-859B-1773DAA054D9}">
      <dgm:prSet phldrT="[Текст]"/>
      <dgm:spPr/>
      <dgm:t>
        <a:bodyPr/>
        <a:lstStyle/>
        <a:p>
          <a:endParaRPr lang="ru-RU" dirty="0"/>
        </a:p>
      </dgm:t>
    </dgm:pt>
    <dgm:pt modelId="{3A8FBAD1-48AF-4A68-AD06-3139DF62069F}" type="sibTrans" cxnId="{05164592-C839-4478-B3A0-B41DA2FBD26F}">
      <dgm:prSet/>
      <dgm:spPr/>
      <dgm:t>
        <a:bodyPr/>
        <a:lstStyle/>
        <a:p>
          <a:endParaRPr lang="ru-RU"/>
        </a:p>
      </dgm:t>
    </dgm:pt>
    <dgm:pt modelId="{96828A2E-7BBE-46AA-A89C-C560EDA99F6C}" type="parTrans" cxnId="{05164592-C839-4478-B3A0-B41DA2FBD26F}">
      <dgm:prSet/>
      <dgm:spPr/>
      <dgm:t>
        <a:bodyPr/>
        <a:lstStyle/>
        <a:p>
          <a:endParaRPr lang="ru-RU"/>
        </a:p>
      </dgm:t>
    </dgm:pt>
    <dgm:pt modelId="{921C3827-961A-4960-B7E9-575F0107BDF0}" type="pres">
      <dgm:prSet presAssocID="{89FD8179-6079-44E7-99B6-1D7FB822F663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0A7BB929-5FED-439A-A0EF-789190CE1A2A}" type="pres">
      <dgm:prSet presAssocID="{6B8E5ED3-2152-4EFB-A9EB-FDFE7F40D5BA}" presName="parenttextcomposite" presStyleCnt="0"/>
      <dgm:spPr/>
    </dgm:pt>
    <dgm:pt modelId="{E9C27E2A-4F35-42BB-8A16-B713A105A385}" type="pres">
      <dgm:prSet presAssocID="{6B8E5ED3-2152-4EFB-A9EB-FDFE7F40D5BA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96AA56-02E4-4290-ADD6-564A381E0B64}" type="pres">
      <dgm:prSet presAssocID="{6B8E5ED3-2152-4EFB-A9EB-FDFE7F40D5BA}" presName="composite" presStyleCnt="0"/>
      <dgm:spPr/>
    </dgm:pt>
    <dgm:pt modelId="{6C387D2D-6A9C-4C5C-A008-535167BEAB0C}" type="pres">
      <dgm:prSet presAssocID="{6B8E5ED3-2152-4EFB-A9EB-FDFE7F40D5BA}" presName="chevron1" presStyleLbl="alignNode1" presStyleIdx="0" presStyleCnt="21"/>
      <dgm:spPr/>
    </dgm:pt>
    <dgm:pt modelId="{5F5623DF-E993-403B-B678-B5866D76AE39}" type="pres">
      <dgm:prSet presAssocID="{6B8E5ED3-2152-4EFB-A9EB-FDFE7F40D5BA}" presName="chevron2" presStyleLbl="alignNode1" presStyleIdx="1" presStyleCnt="21"/>
      <dgm:spPr/>
    </dgm:pt>
    <dgm:pt modelId="{844D08B5-7F7B-4011-A804-5250737555D7}" type="pres">
      <dgm:prSet presAssocID="{6B8E5ED3-2152-4EFB-A9EB-FDFE7F40D5BA}" presName="chevron3" presStyleLbl="alignNode1" presStyleIdx="2" presStyleCnt="21"/>
      <dgm:spPr/>
    </dgm:pt>
    <dgm:pt modelId="{B011A7B0-0992-4B71-B07B-21BF0F9D74CF}" type="pres">
      <dgm:prSet presAssocID="{6B8E5ED3-2152-4EFB-A9EB-FDFE7F40D5BA}" presName="chevron4" presStyleLbl="alignNode1" presStyleIdx="3" presStyleCnt="21"/>
      <dgm:spPr/>
    </dgm:pt>
    <dgm:pt modelId="{E47214D4-5FC0-4592-A52F-4D936D41B9D7}" type="pres">
      <dgm:prSet presAssocID="{6B8E5ED3-2152-4EFB-A9EB-FDFE7F40D5BA}" presName="chevron5" presStyleLbl="alignNode1" presStyleIdx="4" presStyleCnt="21"/>
      <dgm:spPr/>
    </dgm:pt>
    <dgm:pt modelId="{C2F32916-0865-4750-9729-8DF18611332F}" type="pres">
      <dgm:prSet presAssocID="{6B8E5ED3-2152-4EFB-A9EB-FDFE7F40D5BA}" presName="chevron6" presStyleLbl="alignNode1" presStyleIdx="5" presStyleCnt="21"/>
      <dgm:spPr/>
    </dgm:pt>
    <dgm:pt modelId="{0CAD423D-E7BF-475C-A301-16287EFE3074}" type="pres">
      <dgm:prSet presAssocID="{6B8E5ED3-2152-4EFB-A9EB-FDFE7F40D5BA}" presName="chevron7" presStyleLbl="alignNode1" presStyleIdx="6" presStyleCnt="21"/>
      <dgm:spPr/>
    </dgm:pt>
    <dgm:pt modelId="{3C3F8B53-6071-42F3-AD63-60E51B4631FF}" type="pres">
      <dgm:prSet presAssocID="{6B8E5ED3-2152-4EFB-A9EB-FDFE7F40D5BA}" presName="childtext" presStyleLbl="solidFgAcc1" presStyleIdx="0" presStyleCnt="3" custScaleX="125009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A1B36B-E4F6-4938-BACD-6F36787E3E44}" type="pres">
      <dgm:prSet presAssocID="{9CDEA6DD-B0EC-4394-8373-035E282B9FAD}" presName="sibTrans" presStyleCnt="0"/>
      <dgm:spPr/>
    </dgm:pt>
    <dgm:pt modelId="{97177ADE-6029-40A5-9A78-337546C3421B}" type="pres">
      <dgm:prSet presAssocID="{FB154BDA-AE90-4993-859B-1773DAA054D9}" presName="parenttextcomposite" presStyleCnt="0"/>
      <dgm:spPr/>
    </dgm:pt>
    <dgm:pt modelId="{7AEAF971-074F-4632-9165-6EAD47908B5B}" type="pres">
      <dgm:prSet presAssocID="{FB154BDA-AE90-4993-859B-1773DAA054D9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3C74A9-C075-4265-B97B-9669DD7B4E40}" type="pres">
      <dgm:prSet presAssocID="{FB154BDA-AE90-4993-859B-1773DAA054D9}" presName="composite" presStyleCnt="0"/>
      <dgm:spPr/>
    </dgm:pt>
    <dgm:pt modelId="{989E0CBA-3B30-404F-8D0D-42A18E935D89}" type="pres">
      <dgm:prSet presAssocID="{FB154BDA-AE90-4993-859B-1773DAA054D9}" presName="chevron1" presStyleLbl="alignNode1" presStyleIdx="7" presStyleCnt="21"/>
      <dgm:spPr/>
    </dgm:pt>
    <dgm:pt modelId="{21024D3E-4B47-4140-9077-BB7FA703C4F6}" type="pres">
      <dgm:prSet presAssocID="{FB154BDA-AE90-4993-859B-1773DAA054D9}" presName="chevron2" presStyleLbl="alignNode1" presStyleIdx="8" presStyleCnt="21"/>
      <dgm:spPr/>
    </dgm:pt>
    <dgm:pt modelId="{C835B111-9C6E-4328-B8DD-62E8450A21ED}" type="pres">
      <dgm:prSet presAssocID="{FB154BDA-AE90-4993-859B-1773DAA054D9}" presName="chevron3" presStyleLbl="alignNode1" presStyleIdx="9" presStyleCnt="21"/>
      <dgm:spPr/>
    </dgm:pt>
    <dgm:pt modelId="{5A23CE15-7EC2-4A40-81AC-60340BFB48F9}" type="pres">
      <dgm:prSet presAssocID="{FB154BDA-AE90-4993-859B-1773DAA054D9}" presName="chevron4" presStyleLbl="alignNode1" presStyleIdx="10" presStyleCnt="21"/>
      <dgm:spPr/>
    </dgm:pt>
    <dgm:pt modelId="{52BAA0E0-6511-4987-9008-B9E73204A663}" type="pres">
      <dgm:prSet presAssocID="{FB154BDA-AE90-4993-859B-1773DAA054D9}" presName="chevron5" presStyleLbl="alignNode1" presStyleIdx="11" presStyleCnt="21"/>
      <dgm:spPr/>
    </dgm:pt>
    <dgm:pt modelId="{28DA5E03-396B-4EEE-A994-B6D845D1CA44}" type="pres">
      <dgm:prSet presAssocID="{FB154BDA-AE90-4993-859B-1773DAA054D9}" presName="chevron6" presStyleLbl="alignNode1" presStyleIdx="12" presStyleCnt="21"/>
      <dgm:spPr/>
    </dgm:pt>
    <dgm:pt modelId="{89D9D296-A652-4B0B-862A-358945986A99}" type="pres">
      <dgm:prSet presAssocID="{FB154BDA-AE90-4993-859B-1773DAA054D9}" presName="chevron7" presStyleLbl="alignNode1" presStyleIdx="13" presStyleCnt="21"/>
      <dgm:spPr/>
    </dgm:pt>
    <dgm:pt modelId="{D336E039-14C5-4F0D-B883-F9A45E8F75A6}" type="pres">
      <dgm:prSet presAssocID="{FB154BDA-AE90-4993-859B-1773DAA054D9}" presName="childtext" presStyleLbl="solidFgAcc1" presStyleIdx="1" presStyleCnt="3" custScaleX="123349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4ABE76-A0AA-445F-92C8-31BF6A559788}" type="pres">
      <dgm:prSet presAssocID="{3A8FBAD1-48AF-4A68-AD06-3139DF62069F}" presName="sibTrans" presStyleCnt="0"/>
      <dgm:spPr/>
    </dgm:pt>
    <dgm:pt modelId="{4E86E44D-FE71-45A8-988D-9402683D96D5}" type="pres">
      <dgm:prSet presAssocID="{89323956-0AF2-4A9C-B0CD-C0844BB38379}" presName="parenttextcomposite" presStyleCnt="0"/>
      <dgm:spPr/>
    </dgm:pt>
    <dgm:pt modelId="{9573C6B5-8926-486C-A26C-CC358D6B51CE}" type="pres">
      <dgm:prSet presAssocID="{89323956-0AF2-4A9C-B0CD-C0844BB38379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008090-9BA8-4080-9580-FF3491D12C47}" type="pres">
      <dgm:prSet presAssocID="{89323956-0AF2-4A9C-B0CD-C0844BB38379}" presName="composite" presStyleCnt="0"/>
      <dgm:spPr/>
    </dgm:pt>
    <dgm:pt modelId="{5A8763AA-25AD-4750-9332-2E80F42A2BAF}" type="pres">
      <dgm:prSet presAssocID="{89323956-0AF2-4A9C-B0CD-C0844BB38379}" presName="chevron1" presStyleLbl="alignNode1" presStyleIdx="14" presStyleCnt="21"/>
      <dgm:spPr/>
    </dgm:pt>
    <dgm:pt modelId="{8140F2A2-F68D-4E13-8FFB-29024FBC6F50}" type="pres">
      <dgm:prSet presAssocID="{89323956-0AF2-4A9C-B0CD-C0844BB38379}" presName="chevron2" presStyleLbl="alignNode1" presStyleIdx="15" presStyleCnt="21"/>
      <dgm:spPr/>
    </dgm:pt>
    <dgm:pt modelId="{4FD56E2F-BEEF-4EF8-8EB7-371632DD1E54}" type="pres">
      <dgm:prSet presAssocID="{89323956-0AF2-4A9C-B0CD-C0844BB38379}" presName="chevron3" presStyleLbl="alignNode1" presStyleIdx="16" presStyleCnt="21"/>
      <dgm:spPr/>
    </dgm:pt>
    <dgm:pt modelId="{2B46118E-4641-42FF-96FB-7F63FF85E5B6}" type="pres">
      <dgm:prSet presAssocID="{89323956-0AF2-4A9C-B0CD-C0844BB38379}" presName="chevron4" presStyleLbl="alignNode1" presStyleIdx="17" presStyleCnt="21"/>
      <dgm:spPr/>
    </dgm:pt>
    <dgm:pt modelId="{78BFEB11-C3E3-46C7-BBD5-4506FF9D84AB}" type="pres">
      <dgm:prSet presAssocID="{89323956-0AF2-4A9C-B0CD-C0844BB38379}" presName="chevron5" presStyleLbl="alignNode1" presStyleIdx="18" presStyleCnt="21"/>
      <dgm:spPr/>
    </dgm:pt>
    <dgm:pt modelId="{788CC61C-87E0-4ED3-9E19-4345DABBF734}" type="pres">
      <dgm:prSet presAssocID="{89323956-0AF2-4A9C-B0CD-C0844BB38379}" presName="chevron6" presStyleLbl="alignNode1" presStyleIdx="19" presStyleCnt="21"/>
      <dgm:spPr/>
    </dgm:pt>
    <dgm:pt modelId="{87349D32-7252-4B13-AAFA-BDCAB566EF33}" type="pres">
      <dgm:prSet presAssocID="{89323956-0AF2-4A9C-B0CD-C0844BB38379}" presName="chevron7" presStyleLbl="alignNode1" presStyleIdx="20" presStyleCnt="21"/>
      <dgm:spPr/>
    </dgm:pt>
    <dgm:pt modelId="{B9FA3EA9-71E6-4DEE-A2F1-B31012D43B0C}" type="pres">
      <dgm:prSet presAssocID="{89323956-0AF2-4A9C-B0CD-C0844BB38379}" presName="childtext" presStyleLbl="solidFgAcc1" presStyleIdx="2" presStyleCnt="3" custScaleX="123349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164592-C839-4478-B3A0-B41DA2FBD26F}" srcId="{89FD8179-6079-44E7-99B6-1D7FB822F663}" destId="{FB154BDA-AE90-4993-859B-1773DAA054D9}" srcOrd="1" destOrd="0" parTransId="{96828A2E-7BBE-46AA-A89C-C560EDA99F6C}" sibTransId="{3A8FBAD1-48AF-4A68-AD06-3139DF62069F}"/>
    <dgm:cxn modelId="{F90A2C00-FF2F-4442-90ED-21672D15804A}" srcId="{89FD8179-6079-44E7-99B6-1D7FB822F663}" destId="{6B8E5ED3-2152-4EFB-A9EB-FDFE7F40D5BA}" srcOrd="0" destOrd="0" parTransId="{CF4FA186-6FDB-4720-BC61-3C026729D940}" sibTransId="{9CDEA6DD-B0EC-4394-8373-035E282B9FAD}"/>
    <dgm:cxn modelId="{37902F33-6CB9-46DD-BAB0-4667C6BA4B02}" type="presOf" srcId="{6B8E5ED3-2152-4EFB-A9EB-FDFE7F40D5BA}" destId="{E9C27E2A-4F35-42BB-8A16-B713A105A385}" srcOrd="0" destOrd="0" presId="urn:microsoft.com/office/officeart/2008/layout/VerticalAccentList"/>
    <dgm:cxn modelId="{C445B73E-0BE7-4601-8EC4-43977C0960F0}" srcId="{89323956-0AF2-4A9C-B0CD-C0844BB38379}" destId="{52DD52BE-ADDE-458B-8A78-089CCF6B5FA2}" srcOrd="0" destOrd="0" parTransId="{8D5F2B86-825F-4013-9F66-BE23B5266A47}" sibTransId="{58AF0BD8-4B77-444C-945C-B3783475909F}"/>
    <dgm:cxn modelId="{F4AD29B0-B319-4ED3-B032-A21584A0D021}" type="presOf" srcId="{89323956-0AF2-4A9C-B0CD-C0844BB38379}" destId="{9573C6B5-8926-486C-A26C-CC358D6B51CE}" srcOrd="0" destOrd="0" presId="urn:microsoft.com/office/officeart/2008/layout/VerticalAccentList"/>
    <dgm:cxn modelId="{324965C1-291C-4FF0-9838-94F7869910E5}" type="presOf" srcId="{95D1BEAA-20B5-4AA3-95AB-84D71A8B0F7D}" destId="{D336E039-14C5-4F0D-B883-F9A45E8F75A6}" srcOrd="0" destOrd="0" presId="urn:microsoft.com/office/officeart/2008/layout/VerticalAccentList"/>
    <dgm:cxn modelId="{5CA064CC-42DC-4D7B-9A11-764125CE2AB1}" type="presOf" srcId="{11516A20-5706-4777-814B-C80F035DB6A0}" destId="{3C3F8B53-6071-42F3-AD63-60E51B4631FF}" srcOrd="0" destOrd="1" presId="urn:microsoft.com/office/officeart/2008/layout/VerticalAccentList"/>
    <dgm:cxn modelId="{C80594C6-E61A-4F5A-B92E-B1F820D7E068}" type="presOf" srcId="{52DD52BE-ADDE-458B-8A78-089CCF6B5FA2}" destId="{B9FA3EA9-71E6-4DEE-A2F1-B31012D43B0C}" srcOrd="0" destOrd="0" presId="urn:microsoft.com/office/officeart/2008/layout/VerticalAccentList"/>
    <dgm:cxn modelId="{8A4271B1-46A4-40CF-8844-BF8099B15DF4}" srcId="{FB154BDA-AE90-4993-859B-1773DAA054D9}" destId="{95D1BEAA-20B5-4AA3-95AB-84D71A8B0F7D}" srcOrd="0" destOrd="0" parTransId="{25A7BD18-47FC-4D53-8BD8-A31361B503FA}" sibTransId="{287AB1A2-7DDB-4219-99E3-5F7DD6B1FB58}"/>
    <dgm:cxn modelId="{F027E5E8-7586-4F76-A938-6F51BB4172D4}" type="presOf" srcId="{E56D7D3A-28F4-4F8B-AD6A-94F247C36AF6}" destId="{3C3F8B53-6071-42F3-AD63-60E51B4631FF}" srcOrd="0" destOrd="0" presId="urn:microsoft.com/office/officeart/2008/layout/VerticalAccentList"/>
    <dgm:cxn modelId="{3BE54C73-A9FB-4520-AB5F-65EC9D196DE6}" srcId="{6B8E5ED3-2152-4EFB-A9EB-FDFE7F40D5BA}" destId="{E56D7D3A-28F4-4F8B-AD6A-94F247C36AF6}" srcOrd="0" destOrd="0" parTransId="{2605D54D-4392-41E6-92C2-5C6A0AB9DD8C}" sibTransId="{25B5526F-D69E-4EFC-8BC3-E981D12A2A95}"/>
    <dgm:cxn modelId="{F68E35D9-5DAE-44C5-BD72-CF4A896EE7B9}" type="presOf" srcId="{FB154BDA-AE90-4993-859B-1773DAA054D9}" destId="{7AEAF971-074F-4632-9165-6EAD47908B5B}" srcOrd="0" destOrd="0" presId="urn:microsoft.com/office/officeart/2008/layout/VerticalAccentList"/>
    <dgm:cxn modelId="{89665FFA-6E80-4785-BF1A-AE77E51CAA26}" srcId="{89FD8179-6079-44E7-99B6-1D7FB822F663}" destId="{89323956-0AF2-4A9C-B0CD-C0844BB38379}" srcOrd="2" destOrd="0" parTransId="{0864462B-6303-41B2-842B-9C554CF7668E}" sibTransId="{F3D19B09-3ABF-492D-9916-6CE573CDE753}"/>
    <dgm:cxn modelId="{B9F51FCE-CC61-42F8-A1DA-0F0FFAA2F918}" type="presOf" srcId="{89FD8179-6079-44E7-99B6-1D7FB822F663}" destId="{921C3827-961A-4960-B7E9-575F0107BDF0}" srcOrd="0" destOrd="0" presId="urn:microsoft.com/office/officeart/2008/layout/VerticalAccentList"/>
    <dgm:cxn modelId="{1858290F-D69A-4DF7-93FF-DA4A744FF0F3}" srcId="{6B8E5ED3-2152-4EFB-A9EB-FDFE7F40D5BA}" destId="{11516A20-5706-4777-814B-C80F035DB6A0}" srcOrd="1" destOrd="0" parTransId="{AF1CFC96-3D98-43F2-A199-C38798010589}" sibTransId="{0E0B38C6-5DC9-4C32-A642-C2A14765996D}"/>
    <dgm:cxn modelId="{ECE7F5EE-94D8-4B39-BB6B-EACD254732B5}" type="presParOf" srcId="{921C3827-961A-4960-B7E9-575F0107BDF0}" destId="{0A7BB929-5FED-439A-A0EF-789190CE1A2A}" srcOrd="0" destOrd="0" presId="urn:microsoft.com/office/officeart/2008/layout/VerticalAccentList"/>
    <dgm:cxn modelId="{86C8AF42-D7DD-4ED5-A56E-F8C5949C8868}" type="presParOf" srcId="{0A7BB929-5FED-439A-A0EF-789190CE1A2A}" destId="{E9C27E2A-4F35-42BB-8A16-B713A105A385}" srcOrd="0" destOrd="0" presId="urn:microsoft.com/office/officeart/2008/layout/VerticalAccentList"/>
    <dgm:cxn modelId="{7C7CD930-6096-419C-94F6-5A3866B52666}" type="presParOf" srcId="{921C3827-961A-4960-B7E9-575F0107BDF0}" destId="{E396AA56-02E4-4290-ADD6-564A381E0B64}" srcOrd="1" destOrd="0" presId="urn:microsoft.com/office/officeart/2008/layout/VerticalAccentList"/>
    <dgm:cxn modelId="{66ADBDF1-1170-4799-92B8-4194E9F7ACCA}" type="presParOf" srcId="{E396AA56-02E4-4290-ADD6-564A381E0B64}" destId="{6C387D2D-6A9C-4C5C-A008-535167BEAB0C}" srcOrd="0" destOrd="0" presId="urn:microsoft.com/office/officeart/2008/layout/VerticalAccentList"/>
    <dgm:cxn modelId="{E38A7133-5209-4C1E-BF51-C9B36FABB686}" type="presParOf" srcId="{E396AA56-02E4-4290-ADD6-564A381E0B64}" destId="{5F5623DF-E993-403B-B678-B5866D76AE39}" srcOrd="1" destOrd="0" presId="urn:microsoft.com/office/officeart/2008/layout/VerticalAccentList"/>
    <dgm:cxn modelId="{AAF93A55-33BB-497C-9830-CED877008D10}" type="presParOf" srcId="{E396AA56-02E4-4290-ADD6-564A381E0B64}" destId="{844D08B5-7F7B-4011-A804-5250737555D7}" srcOrd="2" destOrd="0" presId="urn:microsoft.com/office/officeart/2008/layout/VerticalAccentList"/>
    <dgm:cxn modelId="{A1E5C231-84A3-4219-9DF2-88743F49E4DF}" type="presParOf" srcId="{E396AA56-02E4-4290-ADD6-564A381E0B64}" destId="{B011A7B0-0992-4B71-B07B-21BF0F9D74CF}" srcOrd="3" destOrd="0" presId="urn:microsoft.com/office/officeart/2008/layout/VerticalAccentList"/>
    <dgm:cxn modelId="{B87BD953-5198-409C-961A-79934A3266FF}" type="presParOf" srcId="{E396AA56-02E4-4290-ADD6-564A381E0B64}" destId="{E47214D4-5FC0-4592-A52F-4D936D41B9D7}" srcOrd="4" destOrd="0" presId="urn:microsoft.com/office/officeart/2008/layout/VerticalAccentList"/>
    <dgm:cxn modelId="{3078CE42-73D2-49D4-A4FF-F0FC300E41D5}" type="presParOf" srcId="{E396AA56-02E4-4290-ADD6-564A381E0B64}" destId="{C2F32916-0865-4750-9729-8DF18611332F}" srcOrd="5" destOrd="0" presId="urn:microsoft.com/office/officeart/2008/layout/VerticalAccentList"/>
    <dgm:cxn modelId="{14BCEB65-708C-4EA3-A614-FD99564025FC}" type="presParOf" srcId="{E396AA56-02E4-4290-ADD6-564A381E0B64}" destId="{0CAD423D-E7BF-475C-A301-16287EFE3074}" srcOrd="6" destOrd="0" presId="urn:microsoft.com/office/officeart/2008/layout/VerticalAccentList"/>
    <dgm:cxn modelId="{162334E7-6736-4BC5-B143-484D497B6606}" type="presParOf" srcId="{E396AA56-02E4-4290-ADD6-564A381E0B64}" destId="{3C3F8B53-6071-42F3-AD63-60E51B4631FF}" srcOrd="7" destOrd="0" presId="urn:microsoft.com/office/officeart/2008/layout/VerticalAccentList"/>
    <dgm:cxn modelId="{AA3F8C9E-1EAB-4FB3-9B38-45CF56DCCDB8}" type="presParOf" srcId="{921C3827-961A-4960-B7E9-575F0107BDF0}" destId="{D7A1B36B-E4F6-4938-BACD-6F36787E3E44}" srcOrd="2" destOrd="0" presId="urn:microsoft.com/office/officeart/2008/layout/VerticalAccentList"/>
    <dgm:cxn modelId="{D8E60035-692A-47ED-AA5E-289C9FBB6D9F}" type="presParOf" srcId="{921C3827-961A-4960-B7E9-575F0107BDF0}" destId="{97177ADE-6029-40A5-9A78-337546C3421B}" srcOrd="3" destOrd="0" presId="urn:microsoft.com/office/officeart/2008/layout/VerticalAccentList"/>
    <dgm:cxn modelId="{3267B24A-5AEF-4D16-959C-35FD33EB3EEA}" type="presParOf" srcId="{97177ADE-6029-40A5-9A78-337546C3421B}" destId="{7AEAF971-074F-4632-9165-6EAD47908B5B}" srcOrd="0" destOrd="0" presId="urn:microsoft.com/office/officeart/2008/layout/VerticalAccentList"/>
    <dgm:cxn modelId="{54D970B8-29FD-47B5-B725-832B73CEEB7E}" type="presParOf" srcId="{921C3827-961A-4960-B7E9-575F0107BDF0}" destId="{213C74A9-C075-4265-B97B-9669DD7B4E40}" srcOrd="4" destOrd="0" presId="urn:microsoft.com/office/officeart/2008/layout/VerticalAccentList"/>
    <dgm:cxn modelId="{70F2036D-C4B2-4A87-A760-A007C2644952}" type="presParOf" srcId="{213C74A9-C075-4265-B97B-9669DD7B4E40}" destId="{989E0CBA-3B30-404F-8D0D-42A18E935D89}" srcOrd="0" destOrd="0" presId="urn:microsoft.com/office/officeart/2008/layout/VerticalAccentList"/>
    <dgm:cxn modelId="{66CCE328-F2FE-49C0-94BC-36D9956A193A}" type="presParOf" srcId="{213C74A9-C075-4265-B97B-9669DD7B4E40}" destId="{21024D3E-4B47-4140-9077-BB7FA703C4F6}" srcOrd="1" destOrd="0" presId="urn:microsoft.com/office/officeart/2008/layout/VerticalAccentList"/>
    <dgm:cxn modelId="{04515F42-6AE4-4CA8-8449-5A52CCC48744}" type="presParOf" srcId="{213C74A9-C075-4265-B97B-9669DD7B4E40}" destId="{C835B111-9C6E-4328-B8DD-62E8450A21ED}" srcOrd="2" destOrd="0" presId="urn:microsoft.com/office/officeart/2008/layout/VerticalAccentList"/>
    <dgm:cxn modelId="{601B7678-33E9-4B4A-A254-7C3963FA77B8}" type="presParOf" srcId="{213C74A9-C075-4265-B97B-9669DD7B4E40}" destId="{5A23CE15-7EC2-4A40-81AC-60340BFB48F9}" srcOrd="3" destOrd="0" presId="urn:microsoft.com/office/officeart/2008/layout/VerticalAccentList"/>
    <dgm:cxn modelId="{D5B83DF5-17E7-4C7F-9734-AC535EDA07C9}" type="presParOf" srcId="{213C74A9-C075-4265-B97B-9669DD7B4E40}" destId="{52BAA0E0-6511-4987-9008-B9E73204A663}" srcOrd="4" destOrd="0" presId="urn:microsoft.com/office/officeart/2008/layout/VerticalAccentList"/>
    <dgm:cxn modelId="{DBDF3E34-6D81-4F8F-9D77-8B85D956FACD}" type="presParOf" srcId="{213C74A9-C075-4265-B97B-9669DD7B4E40}" destId="{28DA5E03-396B-4EEE-A994-B6D845D1CA44}" srcOrd="5" destOrd="0" presId="urn:microsoft.com/office/officeart/2008/layout/VerticalAccentList"/>
    <dgm:cxn modelId="{6490AA36-E819-419D-99FD-A17A6D987849}" type="presParOf" srcId="{213C74A9-C075-4265-B97B-9669DD7B4E40}" destId="{89D9D296-A652-4B0B-862A-358945986A99}" srcOrd="6" destOrd="0" presId="urn:microsoft.com/office/officeart/2008/layout/VerticalAccentList"/>
    <dgm:cxn modelId="{5E5A3FA7-B743-49E6-9131-00C8DB087B59}" type="presParOf" srcId="{213C74A9-C075-4265-B97B-9669DD7B4E40}" destId="{D336E039-14C5-4F0D-B883-F9A45E8F75A6}" srcOrd="7" destOrd="0" presId="urn:microsoft.com/office/officeart/2008/layout/VerticalAccentList"/>
    <dgm:cxn modelId="{995A86E0-41D3-4497-8137-436754F114B4}" type="presParOf" srcId="{921C3827-961A-4960-B7E9-575F0107BDF0}" destId="{404ABE76-A0AA-445F-92C8-31BF6A559788}" srcOrd="5" destOrd="0" presId="urn:microsoft.com/office/officeart/2008/layout/VerticalAccentList"/>
    <dgm:cxn modelId="{4EA7F432-D88F-408B-A992-2ACC963B33F7}" type="presParOf" srcId="{921C3827-961A-4960-B7E9-575F0107BDF0}" destId="{4E86E44D-FE71-45A8-988D-9402683D96D5}" srcOrd="6" destOrd="0" presId="urn:microsoft.com/office/officeart/2008/layout/VerticalAccentList"/>
    <dgm:cxn modelId="{3A7F8F32-B288-44DC-B833-662A4A6E619C}" type="presParOf" srcId="{4E86E44D-FE71-45A8-988D-9402683D96D5}" destId="{9573C6B5-8926-486C-A26C-CC358D6B51CE}" srcOrd="0" destOrd="0" presId="urn:microsoft.com/office/officeart/2008/layout/VerticalAccentList"/>
    <dgm:cxn modelId="{575B8291-6F50-4BE7-993D-D78823C4A8EA}" type="presParOf" srcId="{921C3827-961A-4960-B7E9-575F0107BDF0}" destId="{95008090-9BA8-4080-9580-FF3491D12C47}" srcOrd="7" destOrd="0" presId="urn:microsoft.com/office/officeart/2008/layout/VerticalAccentList"/>
    <dgm:cxn modelId="{C32F86E2-7666-417E-8FD0-FA51011256A5}" type="presParOf" srcId="{95008090-9BA8-4080-9580-FF3491D12C47}" destId="{5A8763AA-25AD-4750-9332-2E80F42A2BAF}" srcOrd="0" destOrd="0" presId="urn:microsoft.com/office/officeart/2008/layout/VerticalAccentList"/>
    <dgm:cxn modelId="{AA219D7A-5A7B-4B34-8C8B-27C359B66837}" type="presParOf" srcId="{95008090-9BA8-4080-9580-FF3491D12C47}" destId="{8140F2A2-F68D-4E13-8FFB-29024FBC6F50}" srcOrd="1" destOrd="0" presId="urn:microsoft.com/office/officeart/2008/layout/VerticalAccentList"/>
    <dgm:cxn modelId="{40308B94-1765-4C63-83A4-E38E280B3E59}" type="presParOf" srcId="{95008090-9BA8-4080-9580-FF3491D12C47}" destId="{4FD56E2F-BEEF-4EF8-8EB7-371632DD1E54}" srcOrd="2" destOrd="0" presId="urn:microsoft.com/office/officeart/2008/layout/VerticalAccentList"/>
    <dgm:cxn modelId="{183F1911-509E-42CC-937F-231F80969FA3}" type="presParOf" srcId="{95008090-9BA8-4080-9580-FF3491D12C47}" destId="{2B46118E-4641-42FF-96FB-7F63FF85E5B6}" srcOrd="3" destOrd="0" presId="urn:microsoft.com/office/officeart/2008/layout/VerticalAccentList"/>
    <dgm:cxn modelId="{C412CF29-8091-444E-A26D-A6EFFB08624A}" type="presParOf" srcId="{95008090-9BA8-4080-9580-FF3491D12C47}" destId="{78BFEB11-C3E3-46C7-BBD5-4506FF9D84AB}" srcOrd="4" destOrd="0" presId="urn:microsoft.com/office/officeart/2008/layout/VerticalAccentList"/>
    <dgm:cxn modelId="{1997D6A7-C7F7-4F3C-84EB-1A83C0ED8833}" type="presParOf" srcId="{95008090-9BA8-4080-9580-FF3491D12C47}" destId="{788CC61C-87E0-4ED3-9E19-4345DABBF734}" srcOrd="5" destOrd="0" presId="urn:microsoft.com/office/officeart/2008/layout/VerticalAccentList"/>
    <dgm:cxn modelId="{C45FE6DB-A7D4-443B-B147-418D4AE3BD54}" type="presParOf" srcId="{95008090-9BA8-4080-9580-FF3491D12C47}" destId="{87349D32-7252-4B13-AAFA-BDCAB566EF33}" srcOrd="6" destOrd="0" presId="urn:microsoft.com/office/officeart/2008/layout/VerticalAccentList"/>
    <dgm:cxn modelId="{68E16328-B1CC-4498-B668-6B378CA2A9E7}" type="presParOf" srcId="{95008090-9BA8-4080-9580-FF3491D12C47}" destId="{B9FA3EA9-71E6-4DEE-A2F1-B31012D43B0C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9C558AC-546C-4D6B-AAD1-A65522E8FFEC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9217B6-2E41-4EF4-B8A4-250E06DCBC44}">
      <dgm:prSet phldrT="[Текст]"/>
      <dgm:spPr/>
      <dgm:t>
        <a:bodyPr/>
        <a:lstStyle/>
        <a:p>
          <a:r>
            <a:rPr lang="ru-RU" dirty="0" smtClean="0"/>
            <a:t>Приоритеты современного образования </a:t>
          </a:r>
          <a:endParaRPr lang="ru-RU" dirty="0"/>
        </a:p>
      </dgm:t>
    </dgm:pt>
    <dgm:pt modelId="{851162DE-03EC-4260-B1A0-E4501A1254F6}" type="parTrans" cxnId="{4280EA35-1D83-46BE-BC8A-CFF5D26783EB}">
      <dgm:prSet/>
      <dgm:spPr/>
      <dgm:t>
        <a:bodyPr/>
        <a:lstStyle/>
        <a:p>
          <a:endParaRPr lang="ru-RU"/>
        </a:p>
      </dgm:t>
    </dgm:pt>
    <dgm:pt modelId="{2F9F7384-68BE-449C-AF19-990748F201AF}" type="sibTrans" cxnId="{4280EA35-1D83-46BE-BC8A-CFF5D26783EB}">
      <dgm:prSet/>
      <dgm:spPr/>
      <dgm:t>
        <a:bodyPr/>
        <a:lstStyle/>
        <a:p>
          <a:endParaRPr lang="ru-RU"/>
        </a:p>
      </dgm:t>
    </dgm:pt>
    <dgm:pt modelId="{10BE8F05-244D-4510-944A-70F8950DF147}">
      <dgm:prSet phldrT="[Текст]"/>
      <dgm:spPr/>
      <dgm:t>
        <a:bodyPr/>
        <a:lstStyle/>
        <a:p>
          <a:r>
            <a:rPr lang="ru-RU" dirty="0" smtClean="0"/>
            <a:t>Оценка профессиональных компетенций учителей на разных этапах профессиональной карьеры; выстраивание перспективы профессионального роста; выстраивание модели «горизонтальной карьеры»</a:t>
          </a:r>
          <a:endParaRPr lang="ru-RU" dirty="0"/>
        </a:p>
      </dgm:t>
    </dgm:pt>
    <dgm:pt modelId="{37EAF84E-CC89-44C7-8B13-D440AB20C7A2}" type="parTrans" cxnId="{309DC360-7435-470F-8AB2-23AB57AD5AEE}">
      <dgm:prSet/>
      <dgm:spPr/>
      <dgm:t>
        <a:bodyPr/>
        <a:lstStyle/>
        <a:p>
          <a:endParaRPr lang="ru-RU"/>
        </a:p>
      </dgm:t>
    </dgm:pt>
    <dgm:pt modelId="{91604EF1-360A-4F8A-9707-7CAD24B67FA7}" type="sibTrans" cxnId="{309DC360-7435-470F-8AB2-23AB57AD5AEE}">
      <dgm:prSet/>
      <dgm:spPr/>
      <dgm:t>
        <a:bodyPr/>
        <a:lstStyle/>
        <a:p>
          <a:endParaRPr lang="ru-RU"/>
        </a:p>
      </dgm:t>
    </dgm:pt>
    <dgm:pt modelId="{F941F3DF-3639-4A15-8395-8B41186D8376}">
      <dgm:prSet phldrT="[Текст]"/>
      <dgm:spPr/>
      <dgm:t>
        <a:bodyPr/>
        <a:lstStyle/>
        <a:p>
          <a:r>
            <a:rPr lang="ru-RU" dirty="0" smtClean="0"/>
            <a:t>Учащийся</a:t>
          </a:r>
          <a:endParaRPr lang="ru-RU" dirty="0"/>
        </a:p>
      </dgm:t>
    </dgm:pt>
    <dgm:pt modelId="{0544DBAF-916B-403C-B63A-2C947C8D1362}" type="parTrans" cxnId="{9D197CA7-CF47-49B3-830C-84CE4B2C952A}">
      <dgm:prSet/>
      <dgm:spPr/>
      <dgm:t>
        <a:bodyPr/>
        <a:lstStyle/>
        <a:p>
          <a:endParaRPr lang="ru-RU"/>
        </a:p>
      </dgm:t>
    </dgm:pt>
    <dgm:pt modelId="{636369E9-871D-4183-9C76-100F9561EDF8}" type="sibTrans" cxnId="{9D197CA7-CF47-49B3-830C-84CE4B2C952A}">
      <dgm:prSet/>
      <dgm:spPr/>
      <dgm:t>
        <a:bodyPr/>
        <a:lstStyle/>
        <a:p>
          <a:endParaRPr lang="ru-RU"/>
        </a:p>
      </dgm:t>
    </dgm:pt>
    <dgm:pt modelId="{30CBE92C-31F6-4255-8020-5CAAEE0BDA35}">
      <dgm:prSet phldrT="[Текст]"/>
      <dgm:spPr/>
      <dgm:t>
        <a:bodyPr/>
        <a:lstStyle/>
        <a:p>
          <a:r>
            <a:rPr lang="ru-RU" dirty="0" smtClean="0"/>
            <a:t>Развитие способов мышления, а не знание фактов ; </a:t>
          </a:r>
          <a:r>
            <a:rPr lang="ru-RU" dirty="0" smtClean="0">
              <a:effectLst/>
              <a:latin typeface="Calibri"/>
              <a:ea typeface="Calibri"/>
              <a:cs typeface="Times New Roman"/>
            </a:rPr>
            <a:t>умение конструировать знание; формирование у навыков и ценностей; творчество, способность к креативному мышлению;  социальные навыки, умение работать в команде</a:t>
          </a:r>
          <a:endParaRPr lang="ru-RU" dirty="0"/>
        </a:p>
      </dgm:t>
    </dgm:pt>
    <dgm:pt modelId="{B38D880F-FD43-4387-B454-491D297E15D3}" type="parTrans" cxnId="{6D3C2338-F192-49FF-B268-EE3D9DFB3889}">
      <dgm:prSet/>
      <dgm:spPr/>
      <dgm:t>
        <a:bodyPr/>
        <a:lstStyle/>
        <a:p>
          <a:endParaRPr lang="ru-RU"/>
        </a:p>
      </dgm:t>
    </dgm:pt>
    <dgm:pt modelId="{0D1492FC-7400-4BB5-A4CF-541FA7987E13}" type="sibTrans" cxnId="{6D3C2338-F192-49FF-B268-EE3D9DFB3889}">
      <dgm:prSet/>
      <dgm:spPr/>
      <dgm:t>
        <a:bodyPr/>
        <a:lstStyle/>
        <a:p>
          <a:endParaRPr lang="ru-RU"/>
        </a:p>
      </dgm:t>
    </dgm:pt>
    <dgm:pt modelId="{9F97E684-BADC-4912-A8E6-751199D9B6F8}">
      <dgm:prSet phldrT="[Текст]"/>
      <dgm:spPr/>
      <dgm:t>
        <a:bodyPr/>
        <a:lstStyle/>
        <a:p>
          <a:r>
            <a:rPr lang="ru-RU" dirty="0" smtClean="0"/>
            <a:t>Учитель </a:t>
          </a:r>
          <a:endParaRPr lang="ru-RU" dirty="0"/>
        </a:p>
      </dgm:t>
    </dgm:pt>
    <dgm:pt modelId="{BFD913AD-6FEF-4D70-9099-3B70B93929F1}" type="parTrans" cxnId="{597EAB4C-680B-4B5B-B1C8-A90A2D43978B}">
      <dgm:prSet/>
      <dgm:spPr/>
      <dgm:t>
        <a:bodyPr/>
        <a:lstStyle/>
        <a:p>
          <a:endParaRPr lang="ru-RU"/>
        </a:p>
      </dgm:t>
    </dgm:pt>
    <dgm:pt modelId="{520FD4D9-FE10-41D0-B96E-329817173CB4}" type="sibTrans" cxnId="{597EAB4C-680B-4B5B-B1C8-A90A2D43978B}">
      <dgm:prSet/>
      <dgm:spPr/>
      <dgm:t>
        <a:bodyPr/>
        <a:lstStyle/>
        <a:p>
          <a:endParaRPr lang="ru-RU"/>
        </a:p>
      </dgm:t>
    </dgm:pt>
    <dgm:pt modelId="{739D01E1-94FB-4276-AC7D-B16912C28F3C}">
      <dgm:prSet phldrT="[Текст]"/>
      <dgm:spPr/>
      <dgm:t>
        <a:bodyPr/>
        <a:lstStyle/>
        <a:p>
          <a:r>
            <a:rPr lang="ru-RU" dirty="0" smtClean="0"/>
            <a:t>Не </a:t>
          </a:r>
          <a:r>
            <a:rPr lang="ru-RU" dirty="0" smtClean="0"/>
            <a:t>только компетентный профессионал,  знающий предмет, но и наставник, способный привить ценности и принципы; </a:t>
          </a:r>
          <a:r>
            <a:rPr lang="ru-RU" dirty="0" smtClean="0">
              <a:effectLst/>
              <a:latin typeface="Calibri"/>
              <a:ea typeface="Calibri"/>
              <a:cs typeface="Times New Roman"/>
            </a:rPr>
            <a:t>умение формировать коллектив и быть лидером перемен, привносить изменения и новации в  школу</a:t>
          </a:r>
          <a:endParaRPr lang="ru-RU" dirty="0"/>
        </a:p>
      </dgm:t>
    </dgm:pt>
    <dgm:pt modelId="{268032B5-AD74-41C7-A065-8BC13FA5CEFB}" type="parTrans" cxnId="{A0FB2039-1A73-4400-9421-0DAFB93499F2}">
      <dgm:prSet/>
      <dgm:spPr/>
      <dgm:t>
        <a:bodyPr/>
        <a:lstStyle/>
        <a:p>
          <a:endParaRPr lang="ru-RU"/>
        </a:p>
      </dgm:t>
    </dgm:pt>
    <dgm:pt modelId="{9D770458-CD75-4388-A8A2-ABB5FA108931}" type="sibTrans" cxnId="{A0FB2039-1A73-4400-9421-0DAFB93499F2}">
      <dgm:prSet/>
      <dgm:spPr/>
      <dgm:t>
        <a:bodyPr/>
        <a:lstStyle/>
        <a:p>
          <a:endParaRPr lang="ru-RU"/>
        </a:p>
      </dgm:t>
    </dgm:pt>
    <dgm:pt modelId="{F90787B3-EB85-4FAB-AA12-F8644134DCA1}" type="pres">
      <dgm:prSet presAssocID="{E9C558AC-546C-4D6B-AAD1-A65522E8FFEC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2BD40DC-5AF2-45EA-9EB3-9D44554CE9AF}" type="pres">
      <dgm:prSet presAssocID="{1D9217B6-2E41-4EF4-B8A4-250E06DCBC44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93FD39-682B-4FA4-ACB7-A6392FBDBF9D}" type="pres">
      <dgm:prSet presAssocID="{1D9217B6-2E41-4EF4-B8A4-250E06DCBC44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C48F66-D301-468B-8DE2-A06D41EFC9D7}" type="pres">
      <dgm:prSet presAssocID="{F941F3DF-3639-4A15-8395-8B41186D8376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60B32F-4D1B-4D96-BC77-DF438D7FCB30}" type="pres">
      <dgm:prSet presAssocID="{F941F3DF-3639-4A15-8395-8B41186D8376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5903E4-0467-426D-A377-4CCB5D4A0F79}" type="pres">
      <dgm:prSet presAssocID="{9F97E684-BADC-4912-A8E6-751199D9B6F8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38736-35BE-4723-BD40-51118B8996BA}" type="pres">
      <dgm:prSet presAssocID="{9F97E684-BADC-4912-A8E6-751199D9B6F8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7EAB4C-680B-4B5B-B1C8-A90A2D43978B}" srcId="{E9C558AC-546C-4D6B-AAD1-A65522E8FFEC}" destId="{9F97E684-BADC-4912-A8E6-751199D9B6F8}" srcOrd="2" destOrd="0" parTransId="{BFD913AD-6FEF-4D70-9099-3B70B93929F1}" sibTransId="{520FD4D9-FE10-41D0-B96E-329817173CB4}"/>
    <dgm:cxn modelId="{309DC360-7435-470F-8AB2-23AB57AD5AEE}" srcId="{1D9217B6-2E41-4EF4-B8A4-250E06DCBC44}" destId="{10BE8F05-244D-4510-944A-70F8950DF147}" srcOrd="0" destOrd="0" parTransId="{37EAF84E-CC89-44C7-8B13-D440AB20C7A2}" sibTransId="{91604EF1-360A-4F8A-9707-7CAD24B67FA7}"/>
    <dgm:cxn modelId="{A0FB2039-1A73-4400-9421-0DAFB93499F2}" srcId="{9F97E684-BADC-4912-A8E6-751199D9B6F8}" destId="{739D01E1-94FB-4276-AC7D-B16912C28F3C}" srcOrd="0" destOrd="0" parTransId="{268032B5-AD74-41C7-A065-8BC13FA5CEFB}" sibTransId="{9D770458-CD75-4388-A8A2-ABB5FA108931}"/>
    <dgm:cxn modelId="{9D197CA7-CF47-49B3-830C-84CE4B2C952A}" srcId="{E9C558AC-546C-4D6B-AAD1-A65522E8FFEC}" destId="{F941F3DF-3639-4A15-8395-8B41186D8376}" srcOrd="1" destOrd="0" parTransId="{0544DBAF-916B-403C-B63A-2C947C8D1362}" sibTransId="{636369E9-871D-4183-9C76-100F9561EDF8}"/>
    <dgm:cxn modelId="{4280EA35-1D83-46BE-BC8A-CFF5D26783EB}" srcId="{E9C558AC-546C-4D6B-AAD1-A65522E8FFEC}" destId="{1D9217B6-2E41-4EF4-B8A4-250E06DCBC44}" srcOrd="0" destOrd="0" parTransId="{851162DE-03EC-4260-B1A0-E4501A1254F6}" sibTransId="{2F9F7384-68BE-449C-AF19-990748F201AF}"/>
    <dgm:cxn modelId="{BDACE74C-42BE-46CC-8532-2573D59922B2}" type="presOf" srcId="{1D9217B6-2E41-4EF4-B8A4-250E06DCBC44}" destId="{02BD40DC-5AF2-45EA-9EB3-9D44554CE9AF}" srcOrd="0" destOrd="0" presId="urn:microsoft.com/office/officeart/2009/3/layout/IncreasingArrowsProcess"/>
    <dgm:cxn modelId="{E111203D-2548-4B82-AF4F-2A7C9F34606C}" type="presOf" srcId="{30CBE92C-31F6-4255-8020-5CAAEE0BDA35}" destId="{9B60B32F-4D1B-4D96-BC77-DF438D7FCB30}" srcOrd="0" destOrd="0" presId="urn:microsoft.com/office/officeart/2009/3/layout/IncreasingArrowsProcess"/>
    <dgm:cxn modelId="{DF44C1F4-22F7-4474-AE92-FD1CDF33B5CC}" type="presOf" srcId="{739D01E1-94FB-4276-AC7D-B16912C28F3C}" destId="{B8938736-35BE-4723-BD40-51118B8996BA}" srcOrd="0" destOrd="0" presId="urn:microsoft.com/office/officeart/2009/3/layout/IncreasingArrowsProcess"/>
    <dgm:cxn modelId="{724B6BE2-EFDA-45D6-9B39-E368A5A64FBD}" type="presOf" srcId="{10BE8F05-244D-4510-944A-70F8950DF147}" destId="{CA93FD39-682B-4FA4-ACB7-A6392FBDBF9D}" srcOrd="0" destOrd="0" presId="urn:microsoft.com/office/officeart/2009/3/layout/IncreasingArrowsProcess"/>
    <dgm:cxn modelId="{439A3DED-8525-4103-80CB-F0F3880FED9E}" type="presOf" srcId="{9F97E684-BADC-4912-A8E6-751199D9B6F8}" destId="{215903E4-0467-426D-A377-4CCB5D4A0F79}" srcOrd="0" destOrd="0" presId="urn:microsoft.com/office/officeart/2009/3/layout/IncreasingArrowsProcess"/>
    <dgm:cxn modelId="{132C916C-A4AE-4A99-9E05-0DD3D4042203}" type="presOf" srcId="{E9C558AC-546C-4D6B-AAD1-A65522E8FFEC}" destId="{F90787B3-EB85-4FAB-AA12-F8644134DCA1}" srcOrd="0" destOrd="0" presId="urn:microsoft.com/office/officeart/2009/3/layout/IncreasingArrowsProcess"/>
    <dgm:cxn modelId="{CDCB1A36-C4AA-4570-90D0-50F4AAE815D7}" type="presOf" srcId="{F941F3DF-3639-4A15-8395-8B41186D8376}" destId="{8EC48F66-D301-468B-8DE2-A06D41EFC9D7}" srcOrd="0" destOrd="0" presId="urn:microsoft.com/office/officeart/2009/3/layout/IncreasingArrowsProcess"/>
    <dgm:cxn modelId="{6D3C2338-F192-49FF-B268-EE3D9DFB3889}" srcId="{F941F3DF-3639-4A15-8395-8B41186D8376}" destId="{30CBE92C-31F6-4255-8020-5CAAEE0BDA35}" srcOrd="0" destOrd="0" parTransId="{B38D880F-FD43-4387-B454-491D297E15D3}" sibTransId="{0D1492FC-7400-4BB5-A4CF-541FA7987E13}"/>
    <dgm:cxn modelId="{165ED12F-1716-4E65-B21F-2E90A46F6107}" type="presParOf" srcId="{F90787B3-EB85-4FAB-AA12-F8644134DCA1}" destId="{02BD40DC-5AF2-45EA-9EB3-9D44554CE9AF}" srcOrd="0" destOrd="0" presId="urn:microsoft.com/office/officeart/2009/3/layout/IncreasingArrowsProcess"/>
    <dgm:cxn modelId="{94BBC305-F996-43C0-B162-8C50151DF734}" type="presParOf" srcId="{F90787B3-EB85-4FAB-AA12-F8644134DCA1}" destId="{CA93FD39-682B-4FA4-ACB7-A6392FBDBF9D}" srcOrd="1" destOrd="0" presId="urn:microsoft.com/office/officeart/2009/3/layout/IncreasingArrowsProcess"/>
    <dgm:cxn modelId="{49C0C5E5-935C-44D6-A7CA-4A2E4C09CB3A}" type="presParOf" srcId="{F90787B3-EB85-4FAB-AA12-F8644134DCA1}" destId="{8EC48F66-D301-468B-8DE2-A06D41EFC9D7}" srcOrd="2" destOrd="0" presId="urn:microsoft.com/office/officeart/2009/3/layout/IncreasingArrowsProcess"/>
    <dgm:cxn modelId="{241B1BFA-57D9-4080-B0EF-F1153E4B4667}" type="presParOf" srcId="{F90787B3-EB85-4FAB-AA12-F8644134DCA1}" destId="{9B60B32F-4D1B-4D96-BC77-DF438D7FCB30}" srcOrd="3" destOrd="0" presId="urn:microsoft.com/office/officeart/2009/3/layout/IncreasingArrowsProcess"/>
    <dgm:cxn modelId="{957259C7-4390-46EC-A6A6-C95676AB9373}" type="presParOf" srcId="{F90787B3-EB85-4FAB-AA12-F8644134DCA1}" destId="{215903E4-0467-426D-A377-4CCB5D4A0F79}" srcOrd="4" destOrd="0" presId="urn:microsoft.com/office/officeart/2009/3/layout/IncreasingArrowsProcess"/>
    <dgm:cxn modelId="{4CBE1424-65E4-40F6-BAFD-CFAE3F153E15}" type="presParOf" srcId="{F90787B3-EB85-4FAB-AA12-F8644134DCA1}" destId="{B8938736-35BE-4723-BD40-51118B8996BA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0D6FBC-9595-4DEE-BD2D-9C6C18EE2191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CCA033-3552-4195-8A70-A925DEB6EE50}">
      <dgm:prSet phldrT="[Текст]"/>
      <dgm:spPr/>
      <dgm:t>
        <a:bodyPr/>
        <a:lstStyle/>
        <a:p>
          <a:r>
            <a:rPr lang="ru-RU" dirty="0" smtClean="0"/>
            <a:t>ИКТ. Автоматизация. Новые технологии.</a:t>
          </a:r>
          <a:endParaRPr lang="ru-RU" dirty="0"/>
        </a:p>
      </dgm:t>
    </dgm:pt>
    <dgm:pt modelId="{026FBF58-929A-4E3E-8B8C-41A08C5473D5}" type="parTrans" cxnId="{BB38E5AD-BC01-41B6-B9F5-96709441F231}">
      <dgm:prSet/>
      <dgm:spPr/>
      <dgm:t>
        <a:bodyPr/>
        <a:lstStyle/>
        <a:p>
          <a:endParaRPr lang="ru-RU"/>
        </a:p>
      </dgm:t>
    </dgm:pt>
    <dgm:pt modelId="{DCF8B319-3C69-4435-81D4-30A8DAF31A91}" type="sibTrans" cxnId="{BB38E5AD-BC01-41B6-B9F5-96709441F231}">
      <dgm:prSet/>
      <dgm:spPr/>
      <dgm:t>
        <a:bodyPr/>
        <a:lstStyle/>
        <a:p>
          <a:endParaRPr lang="ru-RU"/>
        </a:p>
      </dgm:t>
    </dgm:pt>
    <dgm:pt modelId="{A7BCDFDB-BCCB-4DDD-8337-B7D669E02F5F}">
      <dgm:prSet phldrT="[Текст]"/>
      <dgm:spPr/>
      <dgm:t>
        <a:bodyPr/>
        <a:lstStyle/>
        <a:p>
          <a:r>
            <a:rPr lang="ru-RU" dirty="0" smtClean="0"/>
            <a:t>Биотехнологии </a:t>
          </a:r>
          <a:endParaRPr lang="ru-RU" dirty="0"/>
        </a:p>
      </dgm:t>
    </dgm:pt>
    <dgm:pt modelId="{94262582-856B-472F-B400-D4C152031B20}" type="parTrans" cxnId="{A80BE4E9-3A76-40E0-BA0A-1A56FD4B6E94}">
      <dgm:prSet/>
      <dgm:spPr/>
      <dgm:t>
        <a:bodyPr/>
        <a:lstStyle/>
        <a:p>
          <a:endParaRPr lang="ru-RU"/>
        </a:p>
      </dgm:t>
    </dgm:pt>
    <dgm:pt modelId="{EC1DD6A6-6800-493C-933E-EF46BC6EAC08}" type="sibTrans" cxnId="{A80BE4E9-3A76-40E0-BA0A-1A56FD4B6E94}">
      <dgm:prSet/>
      <dgm:spPr/>
      <dgm:t>
        <a:bodyPr/>
        <a:lstStyle/>
        <a:p>
          <a:endParaRPr lang="ru-RU"/>
        </a:p>
      </dgm:t>
    </dgm:pt>
    <dgm:pt modelId="{570C96F3-75CB-4CD0-9A69-672E3EFA5BFC}">
      <dgm:prSet phldrT="[Текст]"/>
      <dgm:spPr/>
      <dgm:t>
        <a:bodyPr/>
        <a:lstStyle/>
        <a:p>
          <a:r>
            <a:rPr lang="ru-RU" dirty="0" smtClean="0"/>
            <a:t>3</a:t>
          </a:r>
          <a:r>
            <a:rPr lang="en-US" dirty="0" smtClean="0"/>
            <a:t>D </a:t>
          </a:r>
          <a:r>
            <a:rPr lang="ru-RU" dirty="0" smtClean="0"/>
            <a:t>– моделирование </a:t>
          </a:r>
          <a:endParaRPr lang="ru-RU" dirty="0"/>
        </a:p>
      </dgm:t>
    </dgm:pt>
    <dgm:pt modelId="{7F4071DE-4648-4CB9-AB3C-0ED507A3B166}" type="parTrans" cxnId="{46FE3377-8737-4F9D-8EA1-D8362EEA816B}">
      <dgm:prSet/>
      <dgm:spPr/>
      <dgm:t>
        <a:bodyPr/>
        <a:lstStyle/>
        <a:p>
          <a:endParaRPr lang="ru-RU"/>
        </a:p>
      </dgm:t>
    </dgm:pt>
    <dgm:pt modelId="{125956EF-4640-4AF9-AC7E-4940C998F525}" type="sibTrans" cxnId="{46FE3377-8737-4F9D-8EA1-D8362EEA816B}">
      <dgm:prSet/>
      <dgm:spPr/>
      <dgm:t>
        <a:bodyPr/>
        <a:lstStyle/>
        <a:p>
          <a:endParaRPr lang="ru-RU"/>
        </a:p>
      </dgm:t>
    </dgm:pt>
    <dgm:pt modelId="{3C03D4FC-0102-4FB7-807D-AD21811AEB9B}">
      <dgm:prSet phldrT="[Текст]"/>
      <dgm:spPr/>
      <dgm:t>
        <a:bodyPr/>
        <a:lstStyle/>
        <a:p>
          <a:r>
            <a:rPr lang="ru-RU" dirty="0" smtClean="0"/>
            <a:t>Смена процессов  в отраслях </a:t>
          </a:r>
          <a:endParaRPr lang="ru-RU" dirty="0"/>
        </a:p>
      </dgm:t>
    </dgm:pt>
    <dgm:pt modelId="{24FBF754-7EA8-4FAA-95E2-796524FACBC7}" type="parTrans" cxnId="{0CFB2367-7712-4E3B-8E64-132A61495FA9}">
      <dgm:prSet/>
      <dgm:spPr/>
      <dgm:t>
        <a:bodyPr/>
        <a:lstStyle/>
        <a:p>
          <a:endParaRPr lang="ru-RU"/>
        </a:p>
      </dgm:t>
    </dgm:pt>
    <dgm:pt modelId="{BFB435B5-06C7-4E60-B55A-E4FBF9D1C266}" type="sibTrans" cxnId="{0CFB2367-7712-4E3B-8E64-132A61495FA9}">
      <dgm:prSet/>
      <dgm:spPr/>
      <dgm:t>
        <a:bodyPr/>
        <a:lstStyle/>
        <a:p>
          <a:endParaRPr lang="ru-RU"/>
        </a:p>
      </dgm:t>
    </dgm:pt>
    <dgm:pt modelId="{91C2F7ED-8D03-4ED7-93C7-DE6652D2D1B9}">
      <dgm:prSet phldrT="[Текст]"/>
      <dgm:spPr/>
      <dgm:t>
        <a:bodyPr/>
        <a:lstStyle/>
        <a:p>
          <a:r>
            <a:rPr lang="ru-RU" dirty="0" smtClean="0"/>
            <a:t>Изменение практик разработки,  производства, управления и обслуживания</a:t>
          </a:r>
          <a:endParaRPr lang="ru-RU" dirty="0"/>
        </a:p>
      </dgm:t>
    </dgm:pt>
    <dgm:pt modelId="{E0CDF3CD-4407-4499-898F-E5442E7367FA}" type="parTrans" cxnId="{7EFBCBCC-6AE1-4D63-8D68-6C793F682A08}">
      <dgm:prSet/>
      <dgm:spPr/>
      <dgm:t>
        <a:bodyPr/>
        <a:lstStyle/>
        <a:p>
          <a:endParaRPr lang="ru-RU"/>
        </a:p>
      </dgm:t>
    </dgm:pt>
    <dgm:pt modelId="{13F4D8D2-5210-4231-94C9-31B56D586DAC}" type="sibTrans" cxnId="{7EFBCBCC-6AE1-4D63-8D68-6C793F682A08}">
      <dgm:prSet/>
      <dgm:spPr/>
      <dgm:t>
        <a:bodyPr/>
        <a:lstStyle/>
        <a:p>
          <a:endParaRPr lang="ru-RU"/>
        </a:p>
      </dgm:t>
    </dgm:pt>
    <dgm:pt modelId="{7D22EE43-C6E1-4620-9A9A-C16F48FBE30C}">
      <dgm:prSet phldrT="[Текст]"/>
      <dgm:spPr/>
      <dgm:t>
        <a:bodyPr/>
        <a:lstStyle/>
        <a:p>
          <a:r>
            <a:rPr lang="ru-RU" dirty="0" smtClean="0"/>
            <a:t>Изменение рабочего места</a:t>
          </a:r>
          <a:endParaRPr lang="ru-RU" dirty="0"/>
        </a:p>
      </dgm:t>
    </dgm:pt>
    <dgm:pt modelId="{6599A20F-A44C-4533-A5E9-39665CADB923}" type="parTrans" cxnId="{751C86B3-77A8-4777-A8B2-5B833AFD85DA}">
      <dgm:prSet/>
      <dgm:spPr/>
      <dgm:t>
        <a:bodyPr/>
        <a:lstStyle/>
        <a:p>
          <a:endParaRPr lang="ru-RU"/>
        </a:p>
      </dgm:t>
    </dgm:pt>
    <dgm:pt modelId="{1C22F313-34E2-49A9-9473-8B006E6C9905}" type="sibTrans" cxnId="{751C86B3-77A8-4777-A8B2-5B833AFD85DA}">
      <dgm:prSet/>
      <dgm:spPr/>
      <dgm:t>
        <a:bodyPr/>
        <a:lstStyle/>
        <a:p>
          <a:endParaRPr lang="ru-RU"/>
        </a:p>
      </dgm:t>
    </dgm:pt>
    <dgm:pt modelId="{FD18B9E9-DDE2-4A9E-B89A-F0BBFA656E96}">
      <dgm:prSet phldrT="[Текст]"/>
      <dgm:spPr/>
      <dgm:t>
        <a:bodyPr/>
        <a:lstStyle/>
        <a:p>
          <a:r>
            <a:rPr lang="ru-RU" dirty="0" smtClean="0"/>
            <a:t>Большие социальные процессы</a:t>
          </a:r>
          <a:endParaRPr lang="ru-RU" dirty="0"/>
        </a:p>
      </dgm:t>
    </dgm:pt>
    <dgm:pt modelId="{9483A8AE-1C23-417F-87B3-6E490876EE60}" type="parTrans" cxnId="{F46636F5-65F9-4BCD-9A4C-E43D5764485A}">
      <dgm:prSet/>
      <dgm:spPr/>
      <dgm:t>
        <a:bodyPr/>
        <a:lstStyle/>
        <a:p>
          <a:endParaRPr lang="ru-RU"/>
        </a:p>
      </dgm:t>
    </dgm:pt>
    <dgm:pt modelId="{2C80EB3A-951F-47D8-B920-D7B570F61E5F}" type="sibTrans" cxnId="{F46636F5-65F9-4BCD-9A4C-E43D5764485A}">
      <dgm:prSet/>
      <dgm:spPr/>
      <dgm:t>
        <a:bodyPr/>
        <a:lstStyle/>
        <a:p>
          <a:endParaRPr lang="ru-RU"/>
        </a:p>
      </dgm:t>
    </dgm:pt>
    <dgm:pt modelId="{E8459389-A3D6-468C-A3E2-F0AD2168888E}">
      <dgm:prSet phldrT="[Текст]"/>
      <dgm:spPr/>
      <dgm:t>
        <a:bodyPr/>
        <a:lstStyle/>
        <a:p>
          <a:r>
            <a:rPr lang="ru-RU" dirty="0" smtClean="0"/>
            <a:t>Глобализация</a:t>
          </a:r>
          <a:endParaRPr lang="ru-RU" dirty="0"/>
        </a:p>
      </dgm:t>
    </dgm:pt>
    <dgm:pt modelId="{9708FDEF-F1CA-4776-A399-AE339E10728A}" type="parTrans" cxnId="{CB5DD190-D923-4A06-A8FB-E3C132E892A6}">
      <dgm:prSet/>
      <dgm:spPr/>
      <dgm:t>
        <a:bodyPr/>
        <a:lstStyle/>
        <a:p>
          <a:endParaRPr lang="ru-RU"/>
        </a:p>
      </dgm:t>
    </dgm:pt>
    <dgm:pt modelId="{46B2680D-886B-4F31-BA00-4AD923B25828}" type="sibTrans" cxnId="{CB5DD190-D923-4A06-A8FB-E3C132E892A6}">
      <dgm:prSet/>
      <dgm:spPr/>
      <dgm:t>
        <a:bodyPr/>
        <a:lstStyle/>
        <a:p>
          <a:endParaRPr lang="ru-RU"/>
        </a:p>
      </dgm:t>
    </dgm:pt>
    <dgm:pt modelId="{856C2917-D4FC-400B-A8CE-40FACC8A7800}">
      <dgm:prSet phldrT="[Текст]"/>
      <dgm:spPr/>
      <dgm:t>
        <a:bodyPr/>
        <a:lstStyle/>
        <a:p>
          <a:r>
            <a:rPr lang="ru-RU" dirty="0" smtClean="0"/>
            <a:t>Рост среднего класса, изменение предпочтений</a:t>
          </a:r>
          <a:endParaRPr lang="ru-RU" dirty="0"/>
        </a:p>
      </dgm:t>
    </dgm:pt>
    <dgm:pt modelId="{1CE362B0-518A-4A71-9413-6AE4D2287357}" type="parTrans" cxnId="{5C970E9E-7E1B-4A89-B3E5-C56B5ACF72AC}">
      <dgm:prSet/>
      <dgm:spPr/>
      <dgm:t>
        <a:bodyPr/>
        <a:lstStyle/>
        <a:p>
          <a:endParaRPr lang="ru-RU"/>
        </a:p>
      </dgm:t>
    </dgm:pt>
    <dgm:pt modelId="{297C2EAB-D495-4C36-9F57-D0AF6EFB66A0}" type="sibTrans" cxnId="{5C970E9E-7E1B-4A89-B3E5-C56B5ACF72AC}">
      <dgm:prSet/>
      <dgm:spPr/>
      <dgm:t>
        <a:bodyPr/>
        <a:lstStyle/>
        <a:p>
          <a:endParaRPr lang="ru-RU"/>
        </a:p>
      </dgm:t>
    </dgm:pt>
    <dgm:pt modelId="{E1E89A03-13D6-415A-8206-13ED00AFB2F5}">
      <dgm:prSet/>
      <dgm:spPr/>
      <dgm:t>
        <a:bodyPr/>
        <a:lstStyle/>
        <a:p>
          <a:r>
            <a:rPr lang="ru-RU" dirty="0" smtClean="0"/>
            <a:t>Смена отраслевой структуры</a:t>
          </a:r>
          <a:endParaRPr lang="ru-RU" dirty="0"/>
        </a:p>
      </dgm:t>
    </dgm:pt>
    <dgm:pt modelId="{5E08D02F-5358-42BC-88E5-7400F15172F4}" type="parTrans" cxnId="{1059F608-407B-4A40-A548-F8F140ED4CDB}">
      <dgm:prSet/>
      <dgm:spPr/>
      <dgm:t>
        <a:bodyPr/>
        <a:lstStyle/>
        <a:p>
          <a:endParaRPr lang="ru-RU"/>
        </a:p>
      </dgm:t>
    </dgm:pt>
    <dgm:pt modelId="{58B2CB92-227E-46D4-8398-8B04CA90B35F}" type="sibTrans" cxnId="{1059F608-407B-4A40-A548-F8F140ED4CDB}">
      <dgm:prSet/>
      <dgm:spPr/>
      <dgm:t>
        <a:bodyPr/>
        <a:lstStyle/>
        <a:p>
          <a:endParaRPr lang="ru-RU"/>
        </a:p>
      </dgm:t>
    </dgm:pt>
    <dgm:pt modelId="{8E570321-66B2-4F8C-B513-F9A19ACAC615}">
      <dgm:prSet/>
      <dgm:spPr/>
      <dgm:t>
        <a:bodyPr/>
        <a:lstStyle/>
        <a:p>
          <a:r>
            <a:rPr lang="ru-RU" dirty="0" smtClean="0"/>
            <a:t>Изменение моделей управления</a:t>
          </a:r>
          <a:endParaRPr lang="ru-RU" dirty="0"/>
        </a:p>
      </dgm:t>
    </dgm:pt>
    <dgm:pt modelId="{A42C0347-0752-4213-9A2E-AC84102CD517}" type="parTrans" cxnId="{96E75A66-BE94-4BB4-82DB-8CDCE29B5A66}">
      <dgm:prSet/>
      <dgm:spPr/>
      <dgm:t>
        <a:bodyPr/>
        <a:lstStyle/>
        <a:p>
          <a:endParaRPr lang="ru-RU"/>
        </a:p>
      </dgm:t>
    </dgm:pt>
    <dgm:pt modelId="{B32309C8-E8FE-42DA-9E8C-FDD5E7CCEED0}" type="sibTrans" cxnId="{96E75A66-BE94-4BB4-82DB-8CDCE29B5A66}">
      <dgm:prSet/>
      <dgm:spPr/>
      <dgm:t>
        <a:bodyPr/>
        <a:lstStyle/>
        <a:p>
          <a:endParaRPr lang="ru-RU"/>
        </a:p>
      </dgm:t>
    </dgm:pt>
    <dgm:pt modelId="{42528DAD-3194-42B1-B5AA-CDA4987E797E}">
      <dgm:prSet/>
      <dgm:spPr/>
      <dgm:t>
        <a:bodyPr/>
        <a:lstStyle/>
        <a:p>
          <a:r>
            <a:rPr lang="ru-RU" dirty="0" err="1" smtClean="0"/>
            <a:t>Экологичность</a:t>
          </a:r>
          <a:r>
            <a:rPr lang="ru-RU" dirty="0" smtClean="0"/>
            <a:t> образа жизни и производственных процессов</a:t>
          </a:r>
          <a:endParaRPr lang="ru-RU" dirty="0"/>
        </a:p>
      </dgm:t>
    </dgm:pt>
    <dgm:pt modelId="{3C3FA7CC-DF8E-4724-A63F-DAAE7838D63F}" type="parTrans" cxnId="{055D08C9-E0C5-44F4-B4DE-667F35F5E73C}">
      <dgm:prSet/>
      <dgm:spPr/>
      <dgm:t>
        <a:bodyPr/>
        <a:lstStyle/>
        <a:p>
          <a:endParaRPr lang="ru-RU"/>
        </a:p>
      </dgm:t>
    </dgm:pt>
    <dgm:pt modelId="{3AFFE7C9-4598-49C5-A922-1A666051DEB5}" type="sibTrans" cxnId="{055D08C9-E0C5-44F4-B4DE-667F35F5E73C}">
      <dgm:prSet/>
      <dgm:spPr/>
      <dgm:t>
        <a:bodyPr/>
        <a:lstStyle/>
        <a:p>
          <a:endParaRPr lang="ru-RU"/>
        </a:p>
      </dgm:t>
    </dgm:pt>
    <dgm:pt modelId="{0A4A7642-E981-4290-9CD5-993EFC964C93}" type="pres">
      <dgm:prSet presAssocID="{5D0D6FBC-9595-4DEE-BD2D-9C6C18EE21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CD85D4-E5ED-4498-9C55-46572AAEEDC7}" type="pres">
      <dgm:prSet presAssocID="{FD18B9E9-DDE2-4A9E-B89A-F0BBFA656E96}" presName="boxAndChildren" presStyleCnt="0"/>
      <dgm:spPr/>
    </dgm:pt>
    <dgm:pt modelId="{76FA04B8-9C84-4F07-AE4F-7159BEFC4D1C}" type="pres">
      <dgm:prSet presAssocID="{FD18B9E9-DDE2-4A9E-B89A-F0BBFA656E96}" presName="parentTextBox" presStyleLbl="node1" presStyleIdx="0" presStyleCnt="3"/>
      <dgm:spPr/>
      <dgm:t>
        <a:bodyPr/>
        <a:lstStyle/>
        <a:p>
          <a:endParaRPr lang="ru-RU"/>
        </a:p>
      </dgm:t>
    </dgm:pt>
    <dgm:pt modelId="{7A4BBE17-E105-4345-AD11-3F7A3BE9B92A}" type="pres">
      <dgm:prSet presAssocID="{FD18B9E9-DDE2-4A9E-B89A-F0BBFA656E96}" presName="entireBox" presStyleLbl="node1" presStyleIdx="0" presStyleCnt="3"/>
      <dgm:spPr/>
      <dgm:t>
        <a:bodyPr/>
        <a:lstStyle/>
        <a:p>
          <a:endParaRPr lang="ru-RU"/>
        </a:p>
      </dgm:t>
    </dgm:pt>
    <dgm:pt modelId="{EC0F75C1-0B2A-4C05-BF50-3B8D7ED2F3C0}" type="pres">
      <dgm:prSet presAssocID="{FD18B9E9-DDE2-4A9E-B89A-F0BBFA656E96}" presName="descendantBox" presStyleCnt="0"/>
      <dgm:spPr/>
    </dgm:pt>
    <dgm:pt modelId="{928ABAAD-0D6C-4142-BBCD-8E58CD553659}" type="pres">
      <dgm:prSet presAssocID="{E8459389-A3D6-468C-A3E2-F0AD2168888E}" presName="childTextBox" presStyleLbl="fg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D834F8-F85A-47E5-8298-94A671BF5F16}" type="pres">
      <dgm:prSet presAssocID="{856C2917-D4FC-400B-A8CE-40FACC8A7800}" presName="childTextBox" presStyleLbl="fg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D2CEB-0EDE-4D24-938D-482154AB7FF3}" type="pres">
      <dgm:prSet presAssocID="{8E570321-66B2-4F8C-B513-F9A19ACAC615}" presName="childTextBox" presStyleLbl="fg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F3F11-59BF-4723-86BF-6281A2B2CDCB}" type="pres">
      <dgm:prSet presAssocID="{42528DAD-3194-42B1-B5AA-CDA4987E797E}" presName="childTextBox" presStyleLbl="fg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442ACD-8B12-429F-BE81-5BA72378C5FB}" type="pres">
      <dgm:prSet presAssocID="{BFB435B5-06C7-4E60-B55A-E4FBF9D1C266}" presName="sp" presStyleCnt="0"/>
      <dgm:spPr/>
    </dgm:pt>
    <dgm:pt modelId="{53FBF5A9-D2BD-43F9-AD86-04ED072640D7}" type="pres">
      <dgm:prSet presAssocID="{3C03D4FC-0102-4FB7-807D-AD21811AEB9B}" presName="arrowAndChildren" presStyleCnt="0"/>
      <dgm:spPr/>
    </dgm:pt>
    <dgm:pt modelId="{A5CE2928-933D-4CB1-B6F4-F73E7F9F6F7D}" type="pres">
      <dgm:prSet presAssocID="{3C03D4FC-0102-4FB7-807D-AD21811AEB9B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35E0E4AD-AE01-46F3-86C3-39EA72B375E1}" type="pres">
      <dgm:prSet presAssocID="{3C03D4FC-0102-4FB7-807D-AD21811AEB9B}" presName="arrow" presStyleLbl="node1" presStyleIdx="1" presStyleCnt="3"/>
      <dgm:spPr/>
      <dgm:t>
        <a:bodyPr/>
        <a:lstStyle/>
        <a:p>
          <a:endParaRPr lang="ru-RU"/>
        </a:p>
      </dgm:t>
    </dgm:pt>
    <dgm:pt modelId="{0AAEBFEE-A8BA-40C5-9110-CA914801B55E}" type="pres">
      <dgm:prSet presAssocID="{3C03D4FC-0102-4FB7-807D-AD21811AEB9B}" presName="descendantArrow" presStyleCnt="0"/>
      <dgm:spPr/>
    </dgm:pt>
    <dgm:pt modelId="{2CFA8AD0-08A2-47DD-B926-B0E0FB409B5D}" type="pres">
      <dgm:prSet presAssocID="{91C2F7ED-8D03-4ED7-93C7-DE6652D2D1B9}" presName="childTextArrow" presStyleLbl="fg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8FD97-2A09-49A6-94C2-455AE77615A0}" type="pres">
      <dgm:prSet presAssocID="{7D22EE43-C6E1-4620-9A9A-C16F48FBE30C}" presName="childTextArrow" presStyleLbl="fg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E618E-A0C8-4901-990D-9C01B77C5F4A}" type="pres">
      <dgm:prSet presAssocID="{E1E89A03-13D6-415A-8206-13ED00AFB2F5}" presName="childTextArrow" presStyleLbl="fg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D314BD-8240-41CF-8E77-644477652933}" type="pres">
      <dgm:prSet presAssocID="{DCF8B319-3C69-4435-81D4-30A8DAF31A91}" presName="sp" presStyleCnt="0"/>
      <dgm:spPr/>
    </dgm:pt>
    <dgm:pt modelId="{ED46089A-D17E-45C2-B991-0CFC5AF754B8}" type="pres">
      <dgm:prSet presAssocID="{C7CCA033-3552-4195-8A70-A925DEB6EE50}" presName="arrowAndChildren" presStyleCnt="0"/>
      <dgm:spPr/>
    </dgm:pt>
    <dgm:pt modelId="{9E301281-782A-480B-AC46-DC16762ECA69}" type="pres">
      <dgm:prSet presAssocID="{C7CCA033-3552-4195-8A70-A925DEB6EE50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5B821A76-7B8C-4324-AC0C-CB03B4FD4E2D}" type="pres">
      <dgm:prSet presAssocID="{C7CCA033-3552-4195-8A70-A925DEB6EE50}" presName="arrow" presStyleLbl="node1" presStyleIdx="2" presStyleCnt="3"/>
      <dgm:spPr/>
      <dgm:t>
        <a:bodyPr/>
        <a:lstStyle/>
        <a:p>
          <a:endParaRPr lang="ru-RU"/>
        </a:p>
      </dgm:t>
    </dgm:pt>
    <dgm:pt modelId="{D95C30A0-B5F6-4FC6-BC5F-946775B38DB5}" type="pres">
      <dgm:prSet presAssocID="{C7CCA033-3552-4195-8A70-A925DEB6EE50}" presName="descendantArrow" presStyleCnt="0"/>
      <dgm:spPr/>
    </dgm:pt>
    <dgm:pt modelId="{ABC23110-8E42-46FC-AEF8-BC4281A05D63}" type="pres">
      <dgm:prSet presAssocID="{A7BCDFDB-BCCB-4DDD-8337-B7D669E02F5F}" presName="childTextArrow" presStyleLbl="fg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4CFA73-493F-491F-BF0C-7436BD0D1D4F}" type="pres">
      <dgm:prSet presAssocID="{570C96F3-75CB-4CD0-9A69-672E3EFA5BFC}" presName="childTextArrow" presStyleLbl="fg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D775DA-CDB0-45F1-BE9A-0E96A4B5B4CD}" type="presOf" srcId="{5D0D6FBC-9595-4DEE-BD2D-9C6C18EE2191}" destId="{0A4A7642-E981-4290-9CD5-993EFC964C93}" srcOrd="0" destOrd="0" presId="urn:microsoft.com/office/officeart/2005/8/layout/process4"/>
    <dgm:cxn modelId="{26F84ABE-3B67-4348-AAC6-4EDF55301A97}" type="presOf" srcId="{570C96F3-75CB-4CD0-9A69-672E3EFA5BFC}" destId="{AA4CFA73-493F-491F-BF0C-7436BD0D1D4F}" srcOrd="0" destOrd="0" presId="urn:microsoft.com/office/officeart/2005/8/layout/process4"/>
    <dgm:cxn modelId="{0CFB2367-7712-4E3B-8E64-132A61495FA9}" srcId="{5D0D6FBC-9595-4DEE-BD2D-9C6C18EE2191}" destId="{3C03D4FC-0102-4FB7-807D-AD21811AEB9B}" srcOrd="1" destOrd="0" parTransId="{24FBF754-7EA8-4FAA-95E2-796524FACBC7}" sibTransId="{BFB435B5-06C7-4E60-B55A-E4FBF9D1C266}"/>
    <dgm:cxn modelId="{A80BE4E9-3A76-40E0-BA0A-1A56FD4B6E94}" srcId="{C7CCA033-3552-4195-8A70-A925DEB6EE50}" destId="{A7BCDFDB-BCCB-4DDD-8337-B7D669E02F5F}" srcOrd="0" destOrd="0" parTransId="{94262582-856B-472F-B400-D4C152031B20}" sibTransId="{EC1DD6A6-6800-493C-933E-EF46BC6EAC08}"/>
    <dgm:cxn modelId="{7631D7F4-C0F6-4D97-BCF2-48181F461823}" type="presOf" srcId="{E8459389-A3D6-468C-A3E2-F0AD2168888E}" destId="{928ABAAD-0D6C-4142-BBCD-8E58CD553659}" srcOrd="0" destOrd="0" presId="urn:microsoft.com/office/officeart/2005/8/layout/process4"/>
    <dgm:cxn modelId="{808FCD1E-C6A7-4452-9142-ED69244A63AC}" type="presOf" srcId="{E1E89A03-13D6-415A-8206-13ED00AFB2F5}" destId="{700E618E-A0C8-4901-990D-9C01B77C5F4A}" srcOrd="0" destOrd="0" presId="urn:microsoft.com/office/officeart/2005/8/layout/process4"/>
    <dgm:cxn modelId="{96E75A66-BE94-4BB4-82DB-8CDCE29B5A66}" srcId="{FD18B9E9-DDE2-4A9E-B89A-F0BBFA656E96}" destId="{8E570321-66B2-4F8C-B513-F9A19ACAC615}" srcOrd="2" destOrd="0" parTransId="{A42C0347-0752-4213-9A2E-AC84102CD517}" sibTransId="{B32309C8-E8FE-42DA-9E8C-FDD5E7CCEED0}"/>
    <dgm:cxn modelId="{5C970E9E-7E1B-4A89-B3E5-C56B5ACF72AC}" srcId="{FD18B9E9-DDE2-4A9E-B89A-F0BBFA656E96}" destId="{856C2917-D4FC-400B-A8CE-40FACC8A7800}" srcOrd="1" destOrd="0" parTransId="{1CE362B0-518A-4A71-9413-6AE4D2287357}" sibTransId="{297C2EAB-D495-4C36-9F57-D0AF6EFB66A0}"/>
    <dgm:cxn modelId="{0C5F23E6-E074-4ED3-95CE-C282310BCE2C}" type="presOf" srcId="{91C2F7ED-8D03-4ED7-93C7-DE6652D2D1B9}" destId="{2CFA8AD0-08A2-47DD-B926-B0E0FB409B5D}" srcOrd="0" destOrd="0" presId="urn:microsoft.com/office/officeart/2005/8/layout/process4"/>
    <dgm:cxn modelId="{BB38E5AD-BC01-41B6-B9F5-96709441F231}" srcId="{5D0D6FBC-9595-4DEE-BD2D-9C6C18EE2191}" destId="{C7CCA033-3552-4195-8A70-A925DEB6EE50}" srcOrd="0" destOrd="0" parTransId="{026FBF58-929A-4E3E-8B8C-41A08C5473D5}" sibTransId="{DCF8B319-3C69-4435-81D4-30A8DAF31A91}"/>
    <dgm:cxn modelId="{EBCC4B9F-518E-450C-B5B1-78C0D377D93F}" type="presOf" srcId="{A7BCDFDB-BCCB-4DDD-8337-B7D669E02F5F}" destId="{ABC23110-8E42-46FC-AEF8-BC4281A05D63}" srcOrd="0" destOrd="0" presId="urn:microsoft.com/office/officeart/2005/8/layout/process4"/>
    <dgm:cxn modelId="{7EFBCBCC-6AE1-4D63-8D68-6C793F682A08}" srcId="{3C03D4FC-0102-4FB7-807D-AD21811AEB9B}" destId="{91C2F7ED-8D03-4ED7-93C7-DE6652D2D1B9}" srcOrd="0" destOrd="0" parTransId="{E0CDF3CD-4407-4499-898F-E5442E7367FA}" sibTransId="{13F4D8D2-5210-4231-94C9-31B56D586DAC}"/>
    <dgm:cxn modelId="{CB5DD190-D923-4A06-A8FB-E3C132E892A6}" srcId="{FD18B9E9-DDE2-4A9E-B89A-F0BBFA656E96}" destId="{E8459389-A3D6-468C-A3E2-F0AD2168888E}" srcOrd="0" destOrd="0" parTransId="{9708FDEF-F1CA-4776-A399-AE339E10728A}" sibTransId="{46B2680D-886B-4F31-BA00-4AD923B25828}"/>
    <dgm:cxn modelId="{406A920E-560F-4085-8BD7-025BF52A5230}" type="presOf" srcId="{7D22EE43-C6E1-4620-9A9A-C16F48FBE30C}" destId="{C068FD97-2A09-49A6-94C2-455AE77615A0}" srcOrd="0" destOrd="0" presId="urn:microsoft.com/office/officeart/2005/8/layout/process4"/>
    <dgm:cxn modelId="{753BA7E2-1968-4331-A337-07673E9C3358}" type="presOf" srcId="{C7CCA033-3552-4195-8A70-A925DEB6EE50}" destId="{5B821A76-7B8C-4324-AC0C-CB03B4FD4E2D}" srcOrd="1" destOrd="0" presId="urn:microsoft.com/office/officeart/2005/8/layout/process4"/>
    <dgm:cxn modelId="{751C86B3-77A8-4777-A8B2-5B833AFD85DA}" srcId="{3C03D4FC-0102-4FB7-807D-AD21811AEB9B}" destId="{7D22EE43-C6E1-4620-9A9A-C16F48FBE30C}" srcOrd="1" destOrd="0" parTransId="{6599A20F-A44C-4533-A5E9-39665CADB923}" sibTransId="{1C22F313-34E2-49A9-9473-8B006E6C9905}"/>
    <dgm:cxn modelId="{4E43E701-EA45-4747-A0BF-B4A06D706584}" type="presOf" srcId="{3C03D4FC-0102-4FB7-807D-AD21811AEB9B}" destId="{A5CE2928-933D-4CB1-B6F4-F73E7F9F6F7D}" srcOrd="0" destOrd="0" presId="urn:microsoft.com/office/officeart/2005/8/layout/process4"/>
    <dgm:cxn modelId="{46FE3377-8737-4F9D-8EA1-D8362EEA816B}" srcId="{C7CCA033-3552-4195-8A70-A925DEB6EE50}" destId="{570C96F3-75CB-4CD0-9A69-672E3EFA5BFC}" srcOrd="1" destOrd="0" parTransId="{7F4071DE-4648-4CB9-AB3C-0ED507A3B166}" sibTransId="{125956EF-4640-4AF9-AC7E-4940C998F525}"/>
    <dgm:cxn modelId="{70AC7612-79E3-499B-8045-CE9F0B10C288}" type="presOf" srcId="{856C2917-D4FC-400B-A8CE-40FACC8A7800}" destId="{09D834F8-F85A-47E5-8298-94A671BF5F16}" srcOrd="0" destOrd="0" presId="urn:microsoft.com/office/officeart/2005/8/layout/process4"/>
    <dgm:cxn modelId="{2999707E-6C0E-4949-B70F-717AC06B361D}" type="presOf" srcId="{8E570321-66B2-4F8C-B513-F9A19ACAC615}" destId="{D42D2CEB-0EDE-4D24-938D-482154AB7FF3}" srcOrd="0" destOrd="0" presId="urn:microsoft.com/office/officeart/2005/8/layout/process4"/>
    <dgm:cxn modelId="{9791BDBF-DE60-48D5-8B35-DFA84AF2057F}" type="presOf" srcId="{42528DAD-3194-42B1-B5AA-CDA4987E797E}" destId="{101F3F11-59BF-4723-86BF-6281A2B2CDCB}" srcOrd="0" destOrd="0" presId="urn:microsoft.com/office/officeart/2005/8/layout/process4"/>
    <dgm:cxn modelId="{055D08C9-E0C5-44F4-B4DE-667F35F5E73C}" srcId="{FD18B9E9-DDE2-4A9E-B89A-F0BBFA656E96}" destId="{42528DAD-3194-42B1-B5AA-CDA4987E797E}" srcOrd="3" destOrd="0" parTransId="{3C3FA7CC-DF8E-4724-A63F-DAAE7838D63F}" sibTransId="{3AFFE7C9-4598-49C5-A922-1A666051DEB5}"/>
    <dgm:cxn modelId="{C6A83E5D-916B-4442-BC4D-B5ED0EBE5793}" type="presOf" srcId="{FD18B9E9-DDE2-4A9E-B89A-F0BBFA656E96}" destId="{76FA04B8-9C84-4F07-AE4F-7159BEFC4D1C}" srcOrd="0" destOrd="0" presId="urn:microsoft.com/office/officeart/2005/8/layout/process4"/>
    <dgm:cxn modelId="{75ABF336-F5BD-48CB-8501-D8DCEE860E5C}" type="presOf" srcId="{FD18B9E9-DDE2-4A9E-B89A-F0BBFA656E96}" destId="{7A4BBE17-E105-4345-AD11-3F7A3BE9B92A}" srcOrd="1" destOrd="0" presId="urn:microsoft.com/office/officeart/2005/8/layout/process4"/>
    <dgm:cxn modelId="{F46636F5-65F9-4BCD-9A4C-E43D5764485A}" srcId="{5D0D6FBC-9595-4DEE-BD2D-9C6C18EE2191}" destId="{FD18B9E9-DDE2-4A9E-B89A-F0BBFA656E96}" srcOrd="2" destOrd="0" parTransId="{9483A8AE-1C23-417F-87B3-6E490876EE60}" sibTransId="{2C80EB3A-951F-47D8-B920-D7B570F61E5F}"/>
    <dgm:cxn modelId="{820FE633-3F54-44DC-A0F2-A85EF513F019}" type="presOf" srcId="{3C03D4FC-0102-4FB7-807D-AD21811AEB9B}" destId="{35E0E4AD-AE01-46F3-86C3-39EA72B375E1}" srcOrd="1" destOrd="0" presId="urn:microsoft.com/office/officeart/2005/8/layout/process4"/>
    <dgm:cxn modelId="{1059F608-407B-4A40-A548-F8F140ED4CDB}" srcId="{3C03D4FC-0102-4FB7-807D-AD21811AEB9B}" destId="{E1E89A03-13D6-415A-8206-13ED00AFB2F5}" srcOrd="2" destOrd="0" parTransId="{5E08D02F-5358-42BC-88E5-7400F15172F4}" sibTransId="{58B2CB92-227E-46D4-8398-8B04CA90B35F}"/>
    <dgm:cxn modelId="{EFC7BC68-20BF-4F1D-9AA1-994E43463E71}" type="presOf" srcId="{C7CCA033-3552-4195-8A70-A925DEB6EE50}" destId="{9E301281-782A-480B-AC46-DC16762ECA69}" srcOrd="0" destOrd="0" presId="urn:microsoft.com/office/officeart/2005/8/layout/process4"/>
    <dgm:cxn modelId="{38B34D43-F748-4C26-BE52-BDB826F1ABFF}" type="presParOf" srcId="{0A4A7642-E981-4290-9CD5-993EFC964C93}" destId="{E9CD85D4-E5ED-4498-9C55-46572AAEEDC7}" srcOrd="0" destOrd="0" presId="urn:microsoft.com/office/officeart/2005/8/layout/process4"/>
    <dgm:cxn modelId="{E7678463-E7A1-423C-A5E7-4CC782DA68A1}" type="presParOf" srcId="{E9CD85D4-E5ED-4498-9C55-46572AAEEDC7}" destId="{76FA04B8-9C84-4F07-AE4F-7159BEFC4D1C}" srcOrd="0" destOrd="0" presId="urn:microsoft.com/office/officeart/2005/8/layout/process4"/>
    <dgm:cxn modelId="{5442CD21-BBA6-4221-B96D-01DB63525312}" type="presParOf" srcId="{E9CD85D4-E5ED-4498-9C55-46572AAEEDC7}" destId="{7A4BBE17-E105-4345-AD11-3F7A3BE9B92A}" srcOrd="1" destOrd="0" presId="urn:microsoft.com/office/officeart/2005/8/layout/process4"/>
    <dgm:cxn modelId="{1BD0B21B-B07B-4D12-9309-E70DAA08DC08}" type="presParOf" srcId="{E9CD85D4-E5ED-4498-9C55-46572AAEEDC7}" destId="{EC0F75C1-0B2A-4C05-BF50-3B8D7ED2F3C0}" srcOrd="2" destOrd="0" presId="urn:microsoft.com/office/officeart/2005/8/layout/process4"/>
    <dgm:cxn modelId="{5F2810EF-969D-450F-A6F3-F7FA173FC798}" type="presParOf" srcId="{EC0F75C1-0B2A-4C05-BF50-3B8D7ED2F3C0}" destId="{928ABAAD-0D6C-4142-BBCD-8E58CD553659}" srcOrd="0" destOrd="0" presId="urn:microsoft.com/office/officeart/2005/8/layout/process4"/>
    <dgm:cxn modelId="{2CFA801C-56FA-4D2E-8C71-4C68B9D16322}" type="presParOf" srcId="{EC0F75C1-0B2A-4C05-BF50-3B8D7ED2F3C0}" destId="{09D834F8-F85A-47E5-8298-94A671BF5F16}" srcOrd="1" destOrd="0" presId="urn:microsoft.com/office/officeart/2005/8/layout/process4"/>
    <dgm:cxn modelId="{B7B8C710-4DC2-48D7-933D-2D9EACF4D7F8}" type="presParOf" srcId="{EC0F75C1-0B2A-4C05-BF50-3B8D7ED2F3C0}" destId="{D42D2CEB-0EDE-4D24-938D-482154AB7FF3}" srcOrd="2" destOrd="0" presId="urn:microsoft.com/office/officeart/2005/8/layout/process4"/>
    <dgm:cxn modelId="{139471EB-0239-46A8-B798-B3E2D6D6EC8E}" type="presParOf" srcId="{EC0F75C1-0B2A-4C05-BF50-3B8D7ED2F3C0}" destId="{101F3F11-59BF-4723-86BF-6281A2B2CDCB}" srcOrd="3" destOrd="0" presId="urn:microsoft.com/office/officeart/2005/8/layout/process4"/>
    <dgm:cxn modelId="{74832AB3-E4D7-416D-AFA2-1372FDA801E8}" type="presParOf" srcId="{0A4A7642-E981-4290-9CD5-993EFC964C93}" destId="{9C442ACD-8B12-429F-BE81-5BA72378C5FB}" srcOrd="1" destOrd="0" presId="urn:microsoft.com/office/officeart/2005/8/layout/process4"/>
    <dgm:cxn modelId="{D5C0C854-4262-43A9-A563-68F7CD2C116F}" type="presParOf" srcId="{0A4A7642-E981-4290-9CD5-993EFC964C93}" destId="{53FBF5A9-D2BD-43F9-AD86-04ED072640D7}" srcOrd="2" destOrd="0" presId="urn:microsoft.com/office/officeart/2005/8/layout/process4"/>
    <dgm:cxn modelId="{A6A5EC6D-AF37-46BF-870E-2A3AABFF7474}" type="presParOf" srcId="{53FBF5A9-D2BD-43F9-AD86-04ED072640D7}" destId="{A5CE2928-933D-4CB1-B6F4-F73E7F9F6F7D}" srcOrd="0" destOrd="0" presId="urn:microsoft.com/office/officeart/2005/8/layout/process4"/>
    <dgm:cxn modelId="{1673244B-917E-4B0C-9509-4683C2BD1D30}" type="presParOf" srcId="{53FBF5A9-D2BD-43F9-AD86-04ED072640D7}" destId="{35E0E4AD-AE01-46F3-86C3-39EA72B375E1}" srcOrd="1" destOrd="0" presId="urn:microsoft.com/office/officeart/2005/8/layout/process4"/>
    <dgm:cxn modelId="{DC655848-1ABF-4352-9013-30966275C01A}" type="presParOf" srcId="{53FBF5A9-D2BD-43F9-AD86-04ED072640D7}" destId="{0AAEBFEE-A8BA-40C5-9110-CA914801B55E}" srcOrd="2" destOrd="0" presId="urn:microsoft.com/office/officeart/2005/8/layout/process4"/>
    <dgm:cxn modelId="{EC9C2F12-50A2-4EA9-99F7-E3D22E089DD8}" type="presParOf" srcId="{0AAEBFEE-A8BA-40C5-9110-CA914801B55E}" destId="{2CFA8AD0-08A2-47DD-B926-B0E0FB409B5D}" srcOrd="0" destOrd="0" presId="urn:microsoft.com/office/officeart/2005/8/layout/process4"/>
    <dgm:cxn modelId="{B925ED4A-19F3-4335-A086-978BDB63B4AB}" type="presParOf" srcId="{0AAEBFEE-A8BA-40C5-9110-CA914801B55E}" destId="{C068FD97-2A09-49A6-94C2-455AE77615A0}" srcOrd="1" destOrd="0" presId="urn:microsoft.com/office/officeart/2005/8/layout/process4"/>
    <dgm:cxn modelId="{20D8F02C-58F9-4AD3-AB50-F6B004B54A7D}" type="presParOf" srcId="{0AAEBFEE-A8BA-40C5-9110-CA914801B55E}" destId="{700E618E-A0C8-4901-990D-9C01B77C5F4A}" srcOrd="2" destOrd="0" presId="urn:microsoft.com/office/officeart/2005/8/layout/process4"/>
    <dgm:cxn modelId="{76730081-E171-4F36-B71F-5F9A19769059}" type="presParOf" srcId="{0A4A7642-E981-4290-9CD5-993EFC964C93}" destId="{04D314BD-8240-41CF-8E77-644477652933}" srcOrd="3" destOrd="0" presId="urn:microsoft.com/office/officeart/2005/8/layout/process4"/>
    <dgm:cxn modelId="{4B4D432A-B2BD-4B3A-8E77-A68088F756C7}" type="presParOf" srcId="{0A4A7642-E981-4290-9CD5-993EFC964C93}" destId="{ED46089A-D17E-45C2-B991-0CFC5AF754B8}" srcOrd="4" destOrd="0" presId="urn:microsoft.com/office/officeart/2005/8/layout/process4"/>
    <dgm:cxn modelId="{697E8B45-094C-4804-8A0C-C65CEE52A0B3}" type="presParOf" srcId="{ED46089A-D17E-45C2-B991-0CFC5AF754B8}" destId="{9E301281-782A-480B-AC46-DC16762ECA69}" srcOrd="0" destOrd="0" presId="urn:microsoft.com/office/officeart/2005/8/layout/process4"/>
    <dgm:cxn modelId="{6DE9F250-9B2E-418E-9443-2948A2043123}" type="presParOf" srcId="{ED46089A-D17E-45C2-B991-0CFC5AF754B8}" destId="{5B821A76-7B8C-4324-AC0C-CB03B4FD4E2D}" srcOrd="1" destOrd="0" presId="urn:microsoft.com/office/officeart/2005/8/layout/process4"/>
    <dgm:cxn modelId="{80EB4C57-527B-4154-9063-9A8F9A707901}" type="presParOf" srcId="{ED46089A-D17E-45C2-B991-0CFC5AF754B8}" destId="{D95C30A0-B5F6-4FC6-BC5F-946775B38DB5}" srcOrd="2" destOrd="0" presId="urn:microsoft.com/office/officeart/2005/8/layout/process4"/>
    <dgm:cxn modelId="{CA2F389F-339C-473A-A432-8CF31BCCA152}" type="presParOf" srcId="{D95C30A0-B5F6-4FC6-BC5F-946775B38DB5}" destId="{ABC23110-8E42-46FC-AEF8-BC4281A05D63}" srcOrd="0" destOrd="0" presId="urn:microsoft.com/office/officeart/2005/8/layout/process4"/>
    <dgm:cxn modelId="{29D60391-FDD6-4E58-AEE3-B5E30817373B}" type="presParOf" srcId="{D95C30A0-B5F6-4FC6-BC5F-946775B38DB5}" destId="{AA4CFA73-493F-491F-BF0C-7436BD0D1D4F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F4FCDF4-9054-48EA-93DA-8B54BF31461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447635-E9D9-4716-BD02-E3FB838D20F4}">
      <dgm:prSet phldrT="[Текст]"/>
      <dgm:spPr/>
      <dgm:t>
        <a:bodyPr/>
        <a:lstStyle/>
        <a:p>
          <a:r>
            <a:rPr lang="ru-RU" dirty="0" smtClean="0"/>
            <a:t>Модератор </a:t>
          </a:r>
          <a:endParaRPr lang="ru-RU" dirty="0"/>
        </a:p>
      </dgm:t>
    </dgm:pt>
    <dgm:pt modelId="{52A35EC3-FBFB-4C16-988C-2D348C7DE775}" type="parTrans" cxnId="{969D4813-18BE-4107-8E54-EC4B84F1D80B}">
      <dgm:prSet/>
      <dgm:spPr/>
      <dgm:t>
        <a:bodyPr/>
        <a:lstStyle/>
        <a:p>
          <a:endParaRPr lang="ru-RU"/>
        </a:p>
      </dgm:t>
    </dgm:pt>
    <dgm:pt modelId="{956875D4-7F0F-4247-A32D-A3E0E6DE756D}" type="sibTrans" cxnId="{969D4813-18BE-4107-8E54-EC4B84F1D80B}">
      <dgm:prSet/>
      <dgm:spPr/>
      <dgm:t>
        <a:bodyPr/>
        <a:lstStyle/>
        <a:p>
          <a:endParaRPr lang="ru-RU"/>
        </a:p>
      </dgm:t>
    </dgm:pt>
    <dgm:pt modelId="{85DD2B05-FDB4-4CAB-A257-FC443E22769B}">
      <dgm:prSet phldrT="[Текст]"/>
      <dgm:spPr/>
      <dgm:t>
        <a:bodyPr/>
        <a:lstStyle/>
        <a:p>
          <a:r>
            <a:rPr lang="ru-RU" dirty="0" smtClean="0"/>
            <a:t>Разработчик образовательных технологий</a:t>
          </a:r>
          <a:endParaRPr lang="ru-RU" dirty="0"/>
        </a:p>
      </dgm:t>
    </dgm:pt>
    <dgm:pt modelId="{00F66550-CAA0-4554-AFAE-AFB11DBDDF0B}" type="parTrans" cxnId="{E1465139-4B56-4B55-9FC1-5A52176556E2}">
      <dgm:prSet/>
      <dgm:spPr/>
      <dgm:t>
        <a:bodyPr/>
        <a:lstStyle/>
        <a:p>
          <a:endParaRPr lang="ru-RU"/>
        </a:p>
      </dgm:t>
    </dgm:pt>
    <dgm:pt modelId="{743C6A61-A2D5-4051-850F-0C2E0C30B047}" type="sibTrans" cxnId="{E1465139-4B56-4B55-9FC1-5A52176556E2}">
      <dgm:prSet/>
      <dgm:spPr/>
      <dgm:t>
        <a:bodyPr/>
        <a:lstStyle/>
        <a:p>
          <a:endParaRPr lang="ru-RU"/>
        </a:p>
      </dgm:t>
    </dgm:pt>
    <dgm:pt modelId="{6F7227F6-B45F-43AB-9E23-F401501E3D40}">
      <dgm:prSet phldrT="[Текст]"/>
      <dgm:spPr/>
      <dgm:t>
        <a:bodyPr/>
        <a:lstStyle/>
        <a:p>
          <a:r>
            <a:rPr lang="ru-RU" dirty="0" smtClean="0"/>
            <a:t>Тренер по </a:t>
          </a:r>
          <a:r>
            <a:rPr lang="ru-RU" dirty="0" err="1" smtClean="0"/>
            <a:t>майнд</a:t>
          </a:r>
          <a:r>
            <a:rPr lang="ru-RU" dirty="0" smtClean="0"/>
            <a:t> – фитнесу</a:t>
          </a:r>
          <a:endParaRPr lang="ru-RU" dirty="0"/>
        </a:p>
      </dgm:t>
    </dgm:pt>
    <dgm:pt modelId="{193ED052-2C2C-4B3C-ADEE-CA65D64F6BDA}" type="parTrans" cxnId="{4A1C7D90-0211-42BA-9DFE-4815FB8FEAA7}">
      <dgm:prSet/>
      <dgm:spPr/>
      <dgm:t>
        <a:bodyPr/>
        <a:lstStyle/>
        <a:p>
          <a:endParaRPr lang="ru-RU"/>
        </a:p>
      </dgm:t>
    </dgm:pt>
    <dgm:pt modelId="{7DFF4413-4A37-413A-BE26-B81F28FE3EAE}" type="sibTrans" cxnId="{4A1C7D90-0211-42BA-9DFE-4815FB8FEAA7}">
      <dgm:prSet/>
      <dgm:spPr/>
      <dgm:t>
        <a:bodyPr/>
        <a:lstStyle/>
        <a:p>
          <a:endParaRPr lang="ru-RU"/>
        </a:p>
      </dgm:t>
    </dgm:pt>
    <dgm:pt modelId="{B3229C7C-C88B-4434-9772-E5A2127E0071}">
      <dgm:prSet phldrT="[Текст]"/>
      <dgm:spPr/>
      <dgm:t>
        <a:bodyPr/>
        <a:lstStyle/>
        <a:p>
          <a:r>
            <a:rPr lang="ru-RU" dirty="0" err="1" smtClean="0"/>
            <a:t>Тьютор</a:t>
          </a:r>
          <a:r>
            <a:rPr lang="ru-RU" dirty="0" smtClean="0"/>
            <a:t> </a:t>
          </a:r>
          <a:endParaRPr lang="ru-RU" dirty="0"/>
        </a:p>
      </dgm:t>
    </dgm:pt>
    <dgm:pt modelId="{295E69F6-3F08-4571-ADC6-75FB4838DF64}" type="parTrans" cxnId="{7BB005BF-BA76-43B1-A4DE-0814F2B267B3}">
      <dgm:prSet/>
      <dgm:spPr/>
    </dgm:pt>
    <dgm:pt modelId="{988CB93F-597D-44DB-A859-8D6253245204}" type="sibTrans" cxnId="{7BB005BF-BA76-43B1-A4DE-0814F2B267B3}">
      <dgm:prSet/>
      <dgm:spPr/>
    </dgm:pt>
    <dgm:pt modelId="{F92B77E5-9FFB-41FF-A8F0-FC4BC894112A}">
      <dgm:prSet phldrT="[Текст]"/>
      <dgm:spPr/>
      <dgm:t>
        <a:bodyPr/>
        <a:lstStyle/>
        <a:p>
          <a:r>
            <a:rPr lang="ru-RU" dirty="0" smtClean="0"/>
            <a:t>Организатор проектного обучения </a:t>
          </a:r>
          <a:endParaRPr lang="ru-RU" dirty="0"/>
        </a:p>
      </dgm:t>
    </dgm:pt>
    <dgm:pt modelId="{513CEF0E-6FD7-489C-8742-57D6C2662366}" type="parTrans" cxnId="{CA956002-CA45-4040-AAF7-556DAF3B1560}">
      <dgm:prSet/>
      <dgm:spPr/>
    </dgm:pt>
    <dgm:pt modelId="{2F24EF5B-2720-4874-BC08-FA143514D0D4}" type="sibTrans" cxnId="{CA956002-CA45-4040-AAF7-556DAF3B1560}">
      <dgm:prSet/>
      <dgm:spPr/>
    </dgm:pt>
    <dgm:pt modelId="{BBDD7349-085A-4904-BD27-E1BBBFD55F02}">
      <dgm:prSet phldrT="[Текст]"/>
      <dgm:spPr/>
      <dgm:t>
        <a:bodyPr/>
        <a:lstStyle/>
        <a:p>
          <a:r>
            <a:rPr lang="ru-RU" dirty="0" err="1" smtClean="0"/>
            <a:t>Игромастер</a:t>
          </a:r>
          <a:r>
            <a:rPr lang="ru-RU" dirty="0" smtClean="0"/>
            <a:t> </a:t>
          </a:r>
          <a:endParaRPr lang="ru-RU" dirty="0"/>
        </a:p>
      </dgm:t>
    </dgm:pt>
    <dgm:pt modelId="{24874627-33DB-401B-9851-EFE6725E8B3F}" type="parTrans" cxnId="{A759B463-90F0-4B2E-9B1B-C35977C7C866}">
      <dgm:prSet/>
      <dgm:spPr/>
    </dgm:pt>
    <dgm:pt modelId="{DE25A241-9EFB-4005-82C5-26A9C09E9C6F}" type="sibTrans" cxnId="{A759B463-90F0-4B2E-9B1B-C35977C7C866}">
      <dgm:prSet/>
      <dgm:spPr/>
    </dgm:pt>
    <dgm:pt modelId="{504E8CA6-2F61-4377-8F4A-BD7A9F64BF83}">
      <dgm:prSet phldrT="[Текст]"/>
      <dgm:spPr/>
      <dgm:t>
        <a:bodyPr/>
        <a:lstStyle/>
        <a:p>
          <a:r>
            <a:rPr lang="ru-RU" dirty="0" smtClean="0"/>
            <a:t>Ментор </a:t>
          </a:r>
          <a:r>
            <a:rPr lang="ru-RU" dirty="0" err="1" smtClean="0"/>
            <a:t>стартапов</a:t>
          </a:r>
          <a:r>
            <a:rPr lang="ru-RU" dirty="0" smtClean="0"/>
            <a:t> </a:t>
          </a:r>
          <a:endParaRPr lang="ru-RU" dirty="0"/>
        </a:p>
      </dgm:t>
    </dgm:pt>
    <dgm:pt modelId="{8993559A-0B53-4074-8D7A-E7A4396394BC}" type="parTrans" cxnId="{AF5F5C5F-B012-40BF-B01E-B398A646F221}">
      <dgm:prSet/>
      <dgm:spPr/>
    </dgm:pt>
    <dgm:pt modelId="{CF0D366E-C5E9-4EC8-8592-74745C609E74}" type="sibTrans" cxnId="{AF5F5C5F-B012-40BF-B01E-B398A646F221}">
      <dgm:prSet/>
      <dgm:spPr/>
    </dgm:pt>
    <dgm:pt modelId="{836C88CB-9046-4A86-8463-2F892014E3BD}">
      <dgm:prSet phldrT="[Текст]"/>
      <dgm:spPr/>
      <dgm:t>
        <a:bodyPr/>
        <a:lstStyle/>
        <a:p>
          <a:r>
            <a:rPr lang="ru-RU" dirty="0" smtClean="0"/>
            <a:t>Координатор  образовательной  он – </a:t>
          </a:r>
          <a:r>
            <a:rPr lang="ru-RU" dirty="0" err="1" smtClean="0"/>
            <a:t>лайн</a:t>
          </a:r>
          <a:r>
            <a:rPr lang="ru-RU" dirty="0" smtClean="0"/>
            <a:t> платформы</a:t>
          </a:r>
          <a:endParaRPr lang="ru-RU" dirty="0"/>
        </a:p>
      </dgm:t>
    </dgm:pt>
    <dgm:pt modelId="{3C4BE262-3AEE-43CF-B509-BD5AB1157496}" type="parTrans" cxnId="{26719BD6-F397-4B5E-911D-ECAB4985038A}">
      <dgm:prSet/>
      <dgm:spPr/>
    </dgm:pt>
    <dgm:pt modelId="{CBC5D927-E9DA-4CF1-867C-B084FA9216D4}" type="sibTrans" cxnId="{26719BD6-F397-4B5E-911D-ECAB4985038A}">
      <dgm:prSet/>
      <dgm:spPr/>
    </dgm:pt>
    <dgm:pt modelId="{C53DE60D-02A6-4211-A86C-936EFC63066D}">
      <dgm:prSet phldrT="[Текст]"/>
      <dgm:spPr/>
      <dgm:t>
        <a:bodyPr/>
        <a:lstStyle/>
        <a:p>
          <a:r>
            <a:rPr lang="ru-RU" dirty="0" err="1" smtClean="0"/>
            <a:t>Игропедагог</a:t>
          </a:r>
          <a:r>
            <a:rPr lang="ru-RU" dirty="0" smtClean="0"/>
            <a:t> </a:t>
          </a:r>
          <a:endParaRPr lang="ru-RU" dirty="0"/>
        </a:p>
      </dgm:t>
    </dgm:pt>
    <dgm:pt modelId="{39A93403-8367-4234-BE38-5B9F925ED9F3}" type="parTrans" cxnId="{68B7C25E-0915-4577-8C95-D2ED98336181}">
      <dgm:prSet/>
      <dgm:spPr/>
    </dgm:pt>
    <dgm:pt modelId="{058F6F1B-BF32-4AC2-9CB8-68726AD9A5C0}" type="sibTrans" cxnId="{68B7C25E-0915-4577-8C95-D2ED98336181}">
      <dgm:prSet/>
      <dgm:spPr/>
    </dgm:pt>
    <dgm:pt modelId="{C1E2ADF5-F9B1-4CD1-964E-F4A14243F6A5}" type="pres">
      <dgm:prSet presAssocID="{7F4FCDF4-9054-48EA-93DA-8B54BF31461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857AFC-7705-40E0-8A88-83EF82132AEC}" type="pres">
      <dgm:prSet presAssocID="{30447635-E9D9-4716-BD02-E3FB838D20F4}" presName="parentLin" presStyleCnt="0"/>
      <dgm:spPr/>
    </dgm:pt>
    <dgm:pt modelId="{D58483CF-AB86-47D8-99C7-48C4BFE98215}" type="pres">
      <dgm:prSet presAssocID="{30447635-E9D9-4716-BD02-E3FB838D20F4}" presName="parentLeftMargin" presStyleLbl="node1" presStyleIdx="0" presStyleCnt="9"/>
      <dgm:spPr/>
      <dgm:t>
        <a:bodyPr/>
        <a:lstStyle/>
        <a:p>
          <a:endParaRPr lang="ru-RU"/>
        </a:p>
      </dgm:t>
    </dgm:pt>
    <dgm:pt modelId="{A751CF07-BBEC-4679-AF0F-259FDB16CD43}" type="pres">
      <dgm:prSet presAssocID="{30447635-E9D9-4716-BD02-E3FB838D20F4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51997-F535-4AE6-9964-7891F8FE3016}" type="pres">
      <dgm:prSet presAssocID="{30447635-E9D9-4716-BD02-E3FB838D20F4}" presName="negativeSpace" presStyleCnt="0"/>
      <dgm:spPr/>
    </dgm:pt>
    <dgm:pt modelId="{48F4AEDC-AF0E-482D-A4B5-AF546599D21C}" type="pres">
      <dgm:prSet presAssocID="{30447635-E9D9-4716-BD02-E3FB838D20F4}" presName="childText" presStyleLbl="conFgAcc1" presStyleIdx="0" presStyleCnt="9">
        <dgm:presLayoutVars>
          <dgm:bulletEnabled val="1"/>
        </dgm:presLayoutVars>
      </dgm:prSet>
      <dgm:spPr/>
    </dgm:pt>
    <dgm:pt modelId="{9B45B0CE-1B46-4E25-B1CF-FEEFF2F0193B}" type="pres">
      <dgm:prSet presAssocID="{956875D4-7F0F-4247-A32D-A3E0E6DE756D}" presName="spaceBetweenRectangles" presStyleCnt="0"/>
      <dgm:spPr/>
    </dgm:pt>
    <dgm:pt modelId="{A972B0D3-5E41-4DC1-B9E4-FD9EB4EB1ED5}" type="pres">
      <dgm:prSet presAssocID="{85DD2B05-FDB4-4CAB-A257-FC443E22769B}" presName="parentLin" presStyleCnt="0"/>
      <dgm:spPr/>
    </dgm:pt>
    <dgm:pt modelId="{F01E3603-C8BE-4331-ACBB-6C9A11F8FF56}" type="pres">
      <dgm:prSet presAssocID="{85DD2B05-FDB4-4CAB-A257-FC443E22769B}" presName="parentLeftMargin" presStyleLbl="node1" presStyleIdx="0" presStyleCnt="9"/>
      <dgm:spPr/>
      <dgm:t>
        <a:bodyPr/>
        <a:lstStyle/>
        <a:p>
          <a:endParaRPr lang="ru-RU"/>
        </a:p>
      </dgm:t>
    </dgm:pt>
    <dgm:pt modelId="{5A9CF7D4-7B92-4D80-96A8-2FF08331EC89}" type="pres">
      <dgm:prSet presAssocID="{85DD2B05-FDB4-4CAB-A257-FC443E22769B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FC004-9872-413C-8069-55E0CEB4CD08}" type="pres">
      <dgm:prSet presAssocID="{85DD2B05-FDB4-4CAB-A257-FC443E22769B}" presName="negativeSpace" presStyleCnt="0"/>
      <dgm:spPr/>
    </dgm:pt>
    <dgm:pt modelId="{2BA877EE-BF8F-44C1-96E9-D67AA2011E60}" type="pres">
      <dgm:prSet presAssocID="{85DD2B05-FDB4-4CAB-A257-FC443E22769B}" presName="childText" presStyleLbl="conFgAcc1" presStyleIdx="1" presStyleCnt="9">
        <dgm:presLayoutVars>
          <dgm:bulletEnabled val="1"/>
        </dgm:presLayoutVars>
      </dgm:prSet>
      <dgm:spPr/>
    </dgm:pt>
    <dgm:pt modelId="{C64FEBAA-BCAD-487F-BCB9-87BA7D4ADF4D}" type="pres">
      <dgm:prSet presAssocID="{743C6A61-A2D5-4051-850F-0C2E0C30B047}" presName="spaceBetweenRectangles" presStyleCnt="0"/>
      <dgm:spPr/>
    </dgm:pt>
    <dgm:pt modelId="{832DDD2D-6E4B-403D-9C1D-2FC959404DB5}" type="pres">
      <dgm:prSet presAssocID="{6F7227F6-B45F-43AB-9E23-F401501E3D40}" presName="parentLin" presStyleCnt="0"/>
      <dgm:spPr/>
    </dgm:pt>
    <dgm:pt modelId="{8B61475D-60A7-4008-8933-1E852F233315}" type="pres">
      <dgm:prSet presAssocID="{6F7227F6-B45F-43AB-9E23-F401501E3D40}" presName="parentLeftMargin" presStyleLbl="node1" presStyleIdx="1" presStyleCnt="9"/>
      <dgm:spPr/>
      <dgm:t>
        <a:bodyPr/>
        <a:lstStyle/>
        <a:p>
          <a:endParaRPr lang="ru-RU"/>
        </a:p>
      </dgm:t>
    </dgm:pt>
    <dgm:pt modelId="{7F51A26F-277B-41F1-8EAC-1B8574A85E08}" type="pres">
      <dgm:prSet presAssocID="{6F7227F6-B45F-43AB-9E23-F401501E3D40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0B0D0-265C-447B-916D-2B6FC7443BCB}" type="pres">
      <dgm:prSet presAssocID="{6F7227F6-B45F-43AB-9E23-F401501E3D40}" presName="negativeSpace" presStyleCnt="0"/>
      <dgm:spPr/>
    </dgm:pt>
    <dgm:pt modelId="{DA624BAE-7E2F-49DE-9195-FEC5FD8CAB42}" type="pres">
      <dgm:prSet presAssocID="{6F7227F6-B45F-43AB-9E23-F401501E3D40}" presName="childText" presStyleLbl="conFgAcc1" presStyleIdx="2" presStyleCnt="9">
        <dgm:presLayoutVars>
          <dgm:bulletEnabled val="1"/>
        </dgm:presLayoutVars>
      </dgm:prSet>
      <dgm:spPr/>
    </dgm:pt>
    <dgm:pt modelId="{FCC9C397-5192-41D3-95F9-D0AE9476F614}" type="pres">
      <dgm:prSet presAssocID="{7DFF4413-4A37-413A-BE26-B81F28FE3EAE}" presName="spaceBetweenRectangles" presStyleCnt="0"/>
      <dgm:spPr/>
    </dgm:pt>
    <dgm:pt modelId="{D9E76D0B-6928-496B-83F4-3F9CC4DCCEAE}" type="pres">
      <dgm:prSet presAssocID="{B3229C7C-C88B-4434-9772-E5A2127E0071}" presName="parentLin" presStyleCnt="0"/>
      <dgm:spPr/>
    </dgm:pt>
    <dgm:pt modelId="{1078D214-9CCF-4988-9520-5111FE503ABC}" type="pres">
      <dgm:prSet presAssocID="{B3229C7C-C88B-4434-9772-E5A2127E0071}" presName="parentLeftMargin" presStyleLbl="node1" presStyleIdx="2" presStyleCnt="9"/>
      <dgm:spPr/>
      <dgm:t>
        <a:bodyPr/>
        <a:lstStyle/>
        <a:p>
          <a:endParaRPr lang="ru-RU"/>
        </a:p>
      </dgm:t>
    </dgm:pt>
    <dgm:pt modelId="{BB66DF30-610F-4F68-A9F0-37DFC885DC3F}" type="pres">
      <dgm:prSet presAssocID="{B3229C7C-C88B-4434-9772-E5A2127E0071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491756-4654-4B52-9E18-2D9AFE849F77}" type="pres">
      <dgm:prSet presAssocID="{B3229C7C-C88B-4434-9772-E5A2127E0071}" presName="negativeSpace" presStyleCnt="0"/>
      <dgm:spPr/>
    </dgm:pt>
    <dgm:pt modelId="{B22CF484-DFE8-438C-8BB0-C5FE4E341874}" type="pres">
      <dgm:prSet presAssocID="{B3229C7C-C88B-4434-9772-E5A2127E0071}" presName="childText" presStyleLbl="conFgAcc1" presStyleIdx="3" presStyleCnt="9">
        <dgm:presLayoutVars>
          <dgm:bulletEnabled val="1"/>
        </dgm:presLayoutVars>
      </dgm:prSet>
      <dgm:spPr/>
    </dgm:pt>
    <dgm:pt modelId="{354EAAE0-79EC-47D3-B2DD-6B9FDBDCC331}" type="pres">
      <dgm:prSet presAssocID="{988CB93F-597D-44DB-A859-8D6253245204}" presName="spaceBetweenRectangles" presStyleCnt="0"/>
      <dgm:spPr/>
    </dgm:pt>
    <dgm:pt modelId="{C6C7E7EF-1A2F-4D4C-BEB4-7C3039B4EF61}" type="pres">
      <dgm:prSet presAssocID="{F92B77E5-9FFB-41FF-A8F0-FC4BC894112A}" presName="parentLin" presStyleCnt="0"/>
      <dgm:spPr/>
    </dgm:pt>
    <dgm:pt modelId="{7E41EF08-4BED-4AA3-AED5-EFE5CE478820}" type="pres">
      <dgm:prSet presAssocID="{F92B77E5-9FFB-41FF-A8F0-FC4BC894112A}" presName="parentLeftMargin" presStyleLbl="node1" presStyleIdx="3" presStyleCnt="9"/>
      <dgm:spPr/>
      <dgm:t>
        <a:bodyPr/>
        <a:lstStyle/>
        <a:p>
          <a:endParaRPr lang="ru-RU"/>
        </a:p>
      </dgm:t>
    </dgm:pt>
    <dgm:pt modelId="{EE9BB32E-CAAA-45E4-8782-EF9DEF1CEC21}" type="pres">
      <dgm:prSet presAssocID="{F92B77E5-9FFB-41FF-A8F0-FC4BC894112A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748E67-AF0E-4519-9F3B-BB1AE3461A18}" type="pres">
      <dgm:prSet presAssocID="{F92B77E5-9FFB-41FF-A8F0-FC4BC894112A}" presName="negativeSpace" presStyleCnt="0"/>
      <dgm:spPr/>
    </dgm:pt>
    <dgm:pt modelId="{6128A77C-09BE-409A-90DE-A2B05A2AF4A3}" type="pres">
      <dgm:prSet presAssocID="{F92B77E5-9FFB-41FF-A8F0-FC4BC894112A}" presName="childText" presStyleLbl="conFgAcc1" presStyleIdx="4" presStyleCnt="9">
        <dgm:presLayoutVars>
          <dgm:bulletEnabled val="1"/>
        </dgm:presLayoutVars>
      </dgm:prSet>
      <dgm:spPr/>
    </dgm:pt>
    <dgm:pt modelId="{3C6176AC-485E-42D2-BD37-25EA6F875302}" type="pres">
      <dgm:prSet presAssocID="{2F24EF5B-2720-4874-BC08-FA143514D0D4}" presName="spaceBetweenRectangles" presStyleCnt="0"/>
      <dgm:spPr/>
    </dgm:pt>
    <dgm:pt modelId="{50418997-43F6-4A0D-8FB7-484CDE92EB51}" type="pres">
      <dgm:prSet presAssocID="{BBDD7349-085A-4904-BD27-E1BBBFD55F02}" presName="parentLin" presStyleCnt="0"/>
      <dgm:spPr/>
    </dgm:pt>
    <dgm:pt modelId="{8863B02F-C973-42E7-9470-3FFF37A28AFC}" type="pres">
      <dgm:prSet presAssocID="{BBDD7349-085A-4904-BD27-E1BBBFD55F02}" presName="parentLeftMargin" presStyleLbl="node1" presStyleIdx="4" presStyleCnt="9"/>
      <dgm:spPr/>
      <dgm:t>
        <a:bodyPr/>
        <a:lstStyle/>
        <a:p>
          <a:endParaRPr lang="ru-RU"/>
        </a:p>
      </dgm:t>
    </dgm:pt>
    <dgm:pt modelId="{42D1B572-6275-4853-810F-925C26AC6DDA}" type="pres">
      <dgm:prSet presAssocID="{BBDD7349-085A-4904-BD27-E1BBBFD55F02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96870-6B7F-4421-9839-8299DC1363FF}" type="pres">
      <dgm:prSet presAssocID="{BBDD7349-085A-4904-BD27-E1BBBFD55F02}" presName="negativeSpace" presStyleCnt="0"/>
      <dgm:spPr/>
    </dgm:pt>
    <dgm:pt modelId="{A0977FFD-7E56-497E-AD83-1976945CDB02}" type="pres">
      <dgm:prSet presAssocID="{BBDD7349-085A-4904-BD27-E1BBBFD55F02}" presName="childText" presStyleLbl="conFgAcc1" presStyleIdx="5" presStyleCnt="9">
        <dgm:presLayoutVars>
          <dgm:bulletEnabled val="1"/>
        </dgm:presLayoutVars>
      </dgm:prSet>
      <dgm:spPr/>
    </dgm:pt>
    <dgm:pt modelId="{47C5FA5B-725B-4CB4-BB2F-B19B6ABBF96F}" type="pres">
      <dgm:prSet presAssocID="{DE25A241-9EFB-4005-82C5-26A9C09E9C6F}" presName="spaceBetweenRectangles" presStyleCnt="0"/>
      <dgm:spPr/>
    </dgm:pt>
    <dgm:pt modelId="{1A773652-1483-43FB-B8BE-B2AC37C21B2B}" type="pres">
      <dgm:prSet presAssocID="{504E8CA6-2F61-4377-8F4A-BD7A9F64BF83}" presName="parentLin" presStyleCnt="0"/>
      <dgm:spPr/>
    </dgm:pt>
    <dgm:pt modelId="{BD26522F-7754-473C-95EE-FFD2CEA84C04}" type="pres">
      <dgm:prSet presAssocID="{504E8CA6-2F61-4377-8F4A-BD7A9F64BF83}" presName="parentLeftMargin" presStyleLbl="node1" presStyleIdx="5" presStyleCnt="9"/>
      <dgm:spPr/>
      <dgm:t>
        <a:bodyPr/>
        <a:lstStyle/>
        <a:p>
          <a:endParaRPr lang="ru-RU"/>
        </a:p>
      </dgm:t>
    </dgm:pt>
    <dgm:pt modelId="{4355B53C-D642-4045-97EF-A7D2877B2C07}" type="pres">
      <dgm:prSet presAssocID="{504E8CA6-2F61-4377-8F4A-BD7A9F64BF83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80E138-BB2D-4A63-9157-968664C6E530}" type="pres">
      <dgm:prSet presAssocID="{504E8CA6-2F61-4377-8F4A-BD7A9F64BF83}" presName="negativeSpace" presStyleCnt="0"/>
      <dgm:spPr/>
    </dgm:pt>
    <dgm:pt modelId="{62F8DC02-BA77-4274-9C22-3B9ACE34AB62}" type="pres">
      <dgm:prSet presAssocID="{504E8CA6-2F61-4377-8F4A-BD7A9F64BF83}" presName="childText" presStyleLbl="conFgAcc1" presStyleIdx="6" presStyleCnt="9">
        <dgm:presLayoutVars>
          <dgm:bulletEnabled val="1"/>
        </dgm:presLayoutVars>
      </dgm:prSet>
      <dgm:spPr/>
    </dgm:pt>
    <dgm:pt modelId="{F4C210D9-B1B0-4C9C-A8C8-5C1269764431}" type="pres">
      <dgm:prSet presAssocID="{CF0D366E-C5E9-4EC8-8592-74745C609E74}" presName="spaceBetweenRectangles" presStyleCnt="0"/>
      <dgm:spPr/>
    </dgm:pt>
    <dgm:pt modelId="{C7A4CF6B-FBE6-4437-BEEC-F6B75E50ED5C}" type="pres">
      <dgm:prSet presAssocID="{836C88CB-9046-4A86-8463-2F892014E3BD}" presName="parentLin" presStyleCnt="0"/>
      <dgm:spPr/>
    </dgm:pt>
    <dgm:pt modelId="{53F26166-885D-4EDB-954F-F3240810B66A}" type="pres">
      <dgm:prSet presAssocID="{836C88CB-9046-4A86-8463-2F892014E3BD}" presName="parentLeftMargin" presStyleLbl="node1" presStyleIdx="6" presStyleCnt="9"/>
      <dgm:spPr/>
      <dgm:t>
        <a:bodyPr/>
        <a:lstStyle/>
        <a:p>
          <a:endParaRPr lang="ru-RU"/>
        </a:p>
      </dgm:t>
    </dgm:pt>
    <dgm:pt modelId="{A73D70CF-BA01-4693-BD7F-43FA4280AF28}" type="pres">
      <dgm:prSet presAssocID="{836C88CB-9046-4A86-8463-2F892014E3BD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EFEB1-6595-47A9-8CBF-5FEF010F6089}" type="pres">
      <dgm:prSet presAssocID="{836C88CB-9046-4A86-8463-2F892014E3BD}" presName="negativeSpace" presStyleCnt="0"/>
      <dgm:spPr/>
    </dgm:pt>
    <dgm:pt modelId="{6990F5B9-CF97-4C4D-A99A-C3A86771B9F4}" type="pres">
      <dgm:prSet presAssocID="{836C88CB-9046-4A86-8463-2F892014E3BD}" presName="childText" presStyleLbl="conFgAcc1" presStyleIdx="7" presStyleCnt="9">
        <dgm:presLayoutVars>
          <dgm:bulletEnabled val="1"/>
        </dgm:presLayoutVars>
      </dgm:prSet>
      <dgm:spPr/>
    </dgm:pt>
    <dgm:pt modelId="{F57B1B23-D91E-4533-AD5A-51540D270296}" type="pres">
      <dgm:prSet presAssocID="{CBC5D927-E9DA-4CF1-867C-B084FA9216D4}" presName="spaceBetweenRectangles" presStyleCnt="0"/>
      <dgm:spPr/>
    </dgm:pt>
    <dgm:pt modelId="{BC304272-19C8-44AC-85F2-21CEE37EE54C}" type="pres">
      <dgm:prSet presAssocID="{C53DE60D-02A6-4211-A86C-936EFC63066D}" presName="parentLin" presStyleCnt="0"/>
      <dgm:spPr/>
    </dgm:pt>
    <dgm:pt modelId="{609AB8B6-37AF-4C87-BF8A-C36DA629C4DE}" type="pres">
      <dgm:prSet presAssocID="{C53DE60D-02A6-4211-A86C-936EFC63066D}" presName="parentLeftMargin" presStyleLbl="node1" presStyleIdx="7" presStyleCnt="9"/>
      <dgm:spPr/>
      <dgm:t>
        <a:bodyPr/>
        <a:lstStyle/>
        <a:p>
          <a:endParaRPr lang="ru-RU"/>
        </a:p>
      </dgm:t>
    </dgm:pt>
    <dgm:pt modelId="{5B36BF48-421D-4E9C-B67E-7405B1ACD144}" type="pres">
      <dgm:prSet presAssocID="{C53DE60D-02A6-4211-A86C-936EFC63066D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D1AC8-46DA-4FD0-9BE0-49863888D021}" type="pres">
      <dgm:prSet presAssocID="{C53DE60D-02A6-4211-A86C-936EFC63066D}" presName="negativeSpace" presStyleCnt="0"/>
      <dgm:spPr/>
    </dgm:pt>
    <dgm:pt modelId="{488EC5C3-F53A-4473-B40B-C1A8848E5124}" type="pres">
      <dgm:prSet presAssocID="{C53DE60D-02A6-4211-A86C-936EFC63066D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56A89038-C744-4415-974A-85106D935422}" type="presOf" srcId="{BBDD7349-085A-4904-BD27-E1BBBFD55F02}" destId="{8863B02F-C973-42E7-9470-3FFF37A28AFC}" srcOrd="0" destOrd="0" presId="urn:microsoft.com/office/officeart/2005/8/layout/list1"/>
    <dgm:cxn modelId="{50F86DC7-F2B6-4D42-88A6-3B34F580D390}" type="presOf" srcId="{C53DE60D-02A6-4211-A86C-936EFC63066D}" destId="{5B36BF48-421D-4E9C-B67E-7405B1ACD144}" srcOrd="1" destOrd="0" presId="urn:microsoft.com/office/officeart/2005/8/layout/list1"/>
    <dgm:cxn modelId="{AF5F5C5F-B012-40BF-B01E-B398A646F221}" srcId="{7F4FCDF4-9054-48EA-93DA-8B54BF314616}" destId="{504E8CA6-2F61-4377-8F4A-BD7A9F64BF83}" srcOrd="6" destOrd="0" parTransId="{8993559A-0B53-4074-8D7A-E7A4396394BC}" sibTransId="{CF0D366E-C5E9-4EC8-8592-74745C609E74}"/>
    <dgm:cxn modelId="{574944EC-2618-4346-9DBD-DC7C8D379FF1}" type="presOf" srcId="{85DD2B05-FDB4-4CAB-A257-FC443E22769B}" destId="{5A9CF7D4-7B92-4D80-96A8-2FF08331EC89}" srcOrd="1" destOrd="0" presId="urn:microsoft.com/office/officeart/2005/8/layout/list1"/>
    <dgm:cxn modelId="{CA956002-CA45-4040-AAF7-556DAF3B1560}" srcId="{7F4FCDF4-9054-48EA-93DA-8B54BF314616}" destId="{F92B77E5-9FFB-41FF-A8F0-FC4BC894112A}" srcOrd="4" destOrd="0" parTransId="{513CEF0E-6FD7-489C-8742-57D6C2662366}" sibTransId="{2F24EF5B-2720-4874-BC08-FA143514D0D4}"/>
    <dgm:cxn modelId="{A7530732-C71C-438E-8588-103BE0A5D455}" type="presOf" srcId="{30447635-E9D9-4716-BD02-E3FB838D20F4}" destId="{D58483CF-AB86-47D8-99C7-48C4BFE98215}" srcOrd="0" destOrd="0" presId="urn:microsoft.com/office/officeart/2005/8/layout/list1"/>
    <dgm:cxn modelId="{2F8C87D5-3F39-4F22-A752-BDD0D6C623B4}" type="presOf" srcId="{B3229C7C-C88B-4434-9772-E5A2127E0071}" destId="{1078D214-9CCF-4988-9520-5111FE503ABC}" srcOrd="0" destOrd="0" presId="urn:microsoft.com/office/officeart/2005/8/layout/list1"/>
    <dgm:cxn modelId="{1F425DDB-3F48-4B09-8CA9-8042857FD5DD}" type="presOf" srcId="{836C88CB-9046-4A86-8463-2F892014E3BD}" destId="{A73D70CF-BA01-4693-BD7F-43FA4280AF28}" srcOrd="1" destOrd="0" presId="urn:microsoft.com/office/officeart/2005/8/layout/list1"/>
    <dgm:cxn modelId="{26719BD6-F397-4B5E-911D-ECAB4985038A}" srcId="{7F4FCDF4-9054-48EA-93DA-8B54BF314616}" destId="{836C88CB-9046-4A86-8463-2F892014E3BD}" srcOrd="7" destOrd="0" parTransId="{3C4BE262-3AEE-43CF-B509-BD5AB1157496}" sibTransId="{CBC5D927-E9DA-4CF1-867C-B084FA9216D4}"/>
    <dgm:cxn modelId="{4748A242-F7BF-44F9-8B70-6D29942071B1}" type="presOf" srcId="{C53DE60D-02A6-4211-A86C-936EFC63066D}" destId="{609AB8B6-37AF-4C87-BF8A-C36DA629C4DE}" srcOrd="0" destOrd="0" presId="urn:microsoft.com/office/officeart/2005/8/layout/list1"/>
    <dgm:cxn modelId="{756AE131-7950-4CEC-999D-6CD2E1F003EA}" type="presOf" srcId="{836C88CB-9046-4A86-8463-2F892014E3BD}" destId="{53F26166-885D-4EDB-954F-F3240810B66A}" srcOrd="0" destOrd="0" presId="urn:microsoft.com/office/officeart/2005/8/layout/list1"/>
    <dgm:cxn modelId="{969D4813-18BE-4107-8E54-EC4B84F1D80B}" srcId="{7F4FCDF4-9054-48EA-93DA-8B54BF314616}" destId="{30447635-E9D9-4716-BD02-E3FB838D20F4}" srcOrd="0" destOrd="0" parTransId="{52A35EC3-FBFB-4C16-988C-2D348C7DE775}" sibTransId="{956875D4-7F0F-4247-A32D-A3E0E6DE756D}"/>
    <dgm:cxn modelId="{A985A6E5-AD24-43D6-96F4-B0891E44B44E}" type="presOf" srcId="{85DD2B05-FDB4-4CAB-A257-FC443E22769B}" destId="{F01E3603-C8BE-4331-ACBB-6C9A11F8FF56}" srcOrd="0" destOrd="0" presId="urn:microsoft.com/office/officeart/2005/8/layout/list1"/>
    <dgm:cxn modelId="{4A1C7D90-0211-42BA-9DFE-4815FB8FEAA7}" srcId="{7F4FCDF4-9054-48EA-93DA-8B54BF314616}" destId="{6F7227F6-B45F-43AB-9E23-F401501E3D40}" srcOrd="2" destOrd="0" parTransId="{193ED052-2C2C-4B3C-ADEE-CA65D64F6BDA}" sibTransId="{7DFF4413-4A37-413A-BE26-B81F28FE3EAE}"/>
    <dgm:cxn modelId="{A759B463-90F0-4B2E-9B1B-C35977C7C866}" srcId="{7F4FCDF4-9054-48EA-93DA-8B54BF314616}" destId="{BBDD7349-085A-4904-BD27-E1BBBFD55F02}" srcOrd="5" destOrd="0" parTransId="{24874627-33DB-401B-9851-EFE6725E8B3F}" sibTransId="{DE25A241-9EFB-4005-82C5-26A9C09E9C6F}"/>
    <dgm:cxn modelId="{50E6DAFA-133D-487E-9257-831A0C1B7EC5}" type="presOf" srcId="{30447635-E9D9-4716-BD02-E3FB838D20F4}" destId="{A751CF07-BBEC-4679-AF0F-259FDB16CD43}" srcOrd="1" destOrd="0" presId="urn:microsoft.com/office/officeart/2005/8/layout/list1"/>
    <dgm:cxn modelId="{0607A9FF-E89F-4901-9C9C-9499D69D426C}" type="presOf" srcId="{BBDD7349-085A-4904-BD27-E1BBBFD55F02}" destId="{42D1B572-6275-4853-810F-925C26AC6DDA}" srcOrd="1" destOrd="0" presId="urn:microsoft.com/office/officeart/2005/8/layout/list1"/>
    <dgm:cxn modelId="{35DF6C07-2B71-4C82-8192-62F3393AAFE1}" type="presOf" srcId="{B3229C7C-C88B-4434-9772-E5A2127E0071}" destId="{BB66DF30-610F-4F68-A9F0-37DFC885DC3F}" srcOrd="1" destOrd="0" presId="urn:microsoft.com/office/officeart/2005/8/layout/list1"/>
    <dgm:cxn modelId="{078AA4F7-FF26-4239-A163-986B0C90F6DC}" type="presOf" srcId="{6F7227F6-B45F-43AB-9E23-F401501E3D40}" destId="{7F51A26F-277B-41F1-8EAC-1B8574A85E08}" srcOrd="1" destOrd="0" presId="urn:microsoft.com/office/officeart/2005/8/layout/list1"/>
    <dgm:cxn modelId="{5CB6F8DE-E7A3-4581-BA97-700042168F19}" type="presOf" srcId="{F92B77E5-9FFB-41FF-A8F0-FC4BC894112A}" destId="{EE9BB32E-CAAA-45E4-8782-EF9DEF1CEC21}" srcOrd="1" destOrd="0" presId="urn:microsoft.com/office/officeart/2005/8/layout/list1"/>
    <dgm:cxn modelId="{68B7C25E-0915-4577-8C95-D2ED98336181}" srcId="{7F4FCDF4-9054-48EA-93DA-8B54BF314616}" destId="{C53DE60D-02A6-4211-A86C-936EFC63066D}" srcOrd="8" destOrd="0" parTransId="{39A93403-8367-4234-BE38-5B9F925ED9F3}" sibTransId="{058F6F1B-BF32-4AC2-9CB8-68726AD9A5C0}"/>
    <dgm:cxn modelId="{19A6F408-D205-40E8-A1B3-641A548B7201}" type="presOf" srcId="{504E8CA6-2F61-4377-8F4A-BD7A9F64BF83}" destId="{4355B53C-D642-4045-97EF-A7D2877B2C07}" srcOrd="1" destOrd="0" presId="urn:microsoft.com/office/officeart/2005/8/layout/list1"/>
    <dgm:cxn modelId="{7BB005BF-BA76-43B1-A4DE-0814F2B267B3}" srcId="{7F4FCDF4-9054-48EA-93DA-8B54BF314616}" destId="{B3229C7C-C88B-4434-9772-E5A2127E0071}" srcOrd="3" destOrd="0" parTransId="{295E69F6-3F08-4571-ADC6-75FB4838DF64}" sibTransId="{988CB93F-597D-44DB-A859-8D6253245204}"/>
    <dgm:cxn modelId="{CBEE018F-2E88-4345-B297-A32F4676A8C5}" type="presOf" srcId="{6F7227F6-B45F-43AB-9E23-F401501E3D40}" destId="{8B61475D-60A7-4008-8933-1E852F233315}" srcOrd="0" destOrd="0" presId="urn:microsoft.com/office/officeart/2005/8/layout/list1"/>
    <dgm:cxn modelId="{E1465139-4B56-4B55-9FC1-5A52176556E2}" srcId="{7F4FCDF4-9054-48EA-93DA-8B54BF314616}" destId="{85DD2B05-FDB4-4CAB-A257-FC443E22769B}" srcOrd="1" destOrd="0" parTransId="{00F66550-CAA0-4554-AFAE-AFB11DBDDF0B}" sibTransId="{743C6A61-A2D5-4051-850F-0C2E0C30B047}"/>
    <dgm:cxn modelId="{2550167C-54A9-433C-8E2B-671DFF46CDA7}" type="presOf" srcId="{F92B77E5-9FFB-41FF-A8F0-FC4BC894112A}" destId="{7E41EF08-4BED-4AA3-AED5-EFE5CE478820}" srcOrd="0" destOrd="0" presId="urn:microsoft.com/office/officeart/2005/8/layout/list1"/>
    <dgm:cxn modelId="{F105B239-989B-4781-8099-A45406143C48}" type="presOf" srcId="{504E8CA6-2F61-4377-8F4A-BD7A9F64BF83}" destId="{BD26522F-7754-473C-95EE-FFD2CEA84C04}" srcOrd="0" destOrd="0" presId="urn:microsoft.com/office/officeart/2005/8/layout/list1"/>
    <dgm:cxn modelId="{F28EBCB1-2763-41C1-B0FC-0D435B192090}" type="presOf" srcId="{7F4FCDF4-9054-48EA-93DA-8B54BF314616}" destId="{C1E2ADF5-F9B1-4CD1-964E-F4A14243F6A5}" srcOrd="0" destOrd="0" presId="urn:microsoft.com/office/officeart/2005/8/layout/list1"/>
    <dgm:cxn modelId="{8495747B-7761-4553-A135-5E6B6D0DDE17}" type="presParOf" srcId="{C1E2ADF5-F9B1-4CD1-964E-F4A14243F6A5}" destId="{28857AFC-7705-40E0-8A88-83EF82132AEC}" srcOrd="0" destOrd="0" presId="urn:microsoft.com/office/officeart/2005/8/layout/list1"/>
    <dgm:cxn modelId="{89596FFF-33F8-46E1-A32B-CC381381393A}" type="presParOf" srcId="{28857AFC-7705-40E0-8A88-83EF82132AEC}" destId="{D58483CF-AB86-47D8-99C7-48C4BFE98215}" srcOrd="0" destOrd="0" presId="urn:microsoft.com/office/officeart/2005/8/layout/list1"/>
    <dgm:cxn modelId="{157045D5-70D0-47FE-8549-46425DC7F7FF}" type="presParOf" srcId="{28857AFC-7705-40E0-8A88-83EF82132AEC}" destId="{A751CF07-BBEC-4679-AF0F-259FDB16CD43}" srcOrd="1" destOrd="0" presId="urn:microsoft.com/office/officeart/2005/8/layout/list1"/>
    <dgm:cxn modelId="{BCF99440-1B0C-416C-B28C-764F95BB0BD3}" type="presParOf" srcId="{C1E2ADF5-F9B1-4CD1-964E-F4A14243F6A5}" destId="{E7251997-F535-4AE6-9964-7891F8FE3016}" srcOrd="1" destOrd="0" presId="urn:microsoft.com/office/officeart/2005/8/layout/list1"/>
    <dgm:cxn modelId="{4DFFF3A1-FA5B-4F65-BC34-5299B287927A}" type="presParOf" srcId="{C1E2ADF5-F9B1-4CD1-964E-F4A14243F6A5}" destId="{48F4AEDC-AF0E-482D-A4B5-AF546599D21C}" srcOrd="2" destOrd="0" presId="urn:microsoft.com/office/officeart/2005/8/layout/list1"/>
    <dgm:cxn modelId="{736EF69B-9255-46CF-9E90-A1390BF6ECF8}" type="presParOf" srcId="{C1E2ADF5-F9B1-4CD1-964E-F4A14243F6A5}" destId="{9B45B0CE-1B46-4E25-B1CF-FEEFF2F0193B}" srcOrd="3" destOrd="0" presId="urn:microsoft.com/office/officeart/2005/8/layout/list1"/>
    <dgm:cxn modelId="{E3753FA6-064F-4645-AB9D-B96521C3AC9E}" type="presParOf" srcId="{C1E2ADF5-F9B1-4CD1-964E-F4A14243F6A5}" destId="{A972B0D3-5E41-4DC1-B9E4-FD9EB4EB1ED5}" srcOrd="4" destOrd="0" presId="urn:microsoft.com/office/officeart/2005/8/layout/list1"/>
    <dgm:cxn modelId="{0C12A406-FEF5-4A35-B6AA-B4FA4A2F1679}" type="presParOf" srcId="{A972B0D3-5E41-4DC1-B9E4-FD9EB4EB1ED5}" destId="{F01E3603-C8BE-4331-ACBB-6C9A11F8FF56}" srcOrd="0" destOrd="0" presId="urn:microsoft.com/office/officeart/2005/8/layout/list1"/>
    <dgm:cxn modelId="{E4D29DBB-94E5-4D24-B0F9-841DEAF5DBD6}" type="presParOf" srcId="{A972B0D3-5E41-4DC1-B9E4-FD9EB4EB1ED5}" destId="{5A9CF7D4-7B92-4D80-96A8-2FF08331EC89}" srcOrd="1" destOrd="0" presId="urn:microsoft.com/office/officeart/2005/8/layout/list1"/>
    <dgm:cxn modelId="{7C287F87-5370-4300-9CB9-EB815658C24D}" type="presParOf" srcId="{C1E2ADF5-F9B1-4CD1-964E-F4A14243F6A5}" destId="{FA2FC004-9872-413C-8069-55E0CEB4CD08}" srcOrd="5" destOrd="0" presId="urn:microsoft.com/office/officeart/2005/8/layout/list1"/>
    <dgm:cxn modelId="{605547CA-221D-4F5B-A85C-1434B295B28D}" type="presParOf" srcId="{C1E2ADF5-F9B1-4CD1-964E-F4A14243F6A5}" destId="{2BA877EE-BF8F-44C1-96E9-D67AA2011E60}" srcOrd="6" destOrd="0" presId="urn:microsoft.com/office/officeart/2005/8/layout/list1"/>
    <dgm:cxn modelId="{F97DB3C9-4580-41B1-8CD6-D393BFED49AC}" type="presParOf" srcId="{C1E2ADF5-F9B1-4CD1-964E-F4A14243F6A5}" destId="{C64FEBAA-BCAD-487F-BCB9-87BA7D4ADF4D}" srcOrd="7" destOrd="0" presId="urn:microsoft.com/office/officeart/2005/8/layout/list1"/>
    <dgm:cxn modelId="{ECE6C51A-157F-40BF-B752-5B7E6199EC08}" type="presParOf" srcId="{C1E2ADF5-F9B1-4CD1-964E-F4A14243F6A5}" destId="{832DDD2D-6E4B-403D-9C1D-2FC959404DB5}" srcOrd="8" destOrd="0" presId="urn:microsoft.com/office/officeart/2005/8/layout/list1"/>
    <dgm:cxn modelId="{B4C74474-2A00-4548-8354-59D6F3356F33}" type="presParOf" srcId="{832DDD2D-6E4B-403D-9C1D-2FC959404DB5}" destId="{8B61475D-60A7-4008-8933-1E852F233315}" srcOrd="0" destOrd="0" presId="urn:microsoft.com/office/officeart/2005/8/layout/list1"/>
    <dgm:cxn modelId="{0DFAEF22-4FA0-400C-BF53-BCB39D5D1282}" type="presParOf" srcId="{832DDD2D-6E4B-403D-9C1D-2FC959404DB5}" destId="{7F51A26F-277B-41F1-8EAC-1B8574A85E08}" srcOrd="1" destOrd="0" presId="urn:microsoft.com/office/officeart/2005/8/layout/list1"/>
    <dgm:cxn modelId="{4CFE5FA3-2498-4FD1-84C4-4622D7EE9047}" type="presParOf" srcId="{C1E2ADF5-F9B1-4CD1-964E-F4A14243F6A5}" destId="{1790B0D0-265C-447B-916D-2B6FC7443BCB}" srcOrd="9" destOrd="0" presId="urn:microsoft.com/office/officeart/2005/8/layout/list1"/>
    <dgm:cxn modelId="{E19C6D12-821B-43AF-8360-983E53D11D6B}" type="presParOf" srcId="{C1E2ADF5-F9B1-4CD1-964E-F4A14243F6A5}" destId="{DA624BAE-7E2F-49DE-9195-FEC5FD8CAB42}" srcOrd="10" destOrd="0" presId="urn:microsoft.com/office/officeart/2005/8/layout/list1"/>
    <dgm:cxn modelId="{7541EE45-8CDB-4A07-9E44-549533A0BFA6}" type="presParOf" srcId="{C1E2ADF5-F9B1-4CD1-964E-F4A14243F6A5}" destId="{FCC9C397-5192-41D3-95F9-D0AE9476F614}" srcOrd="11" destOrd="0" presId="urn:microsoft.com/office/officeart/2005/8/layout/list1"/>
    <dgm:cxn modelId="{0EC63AB8-BC5F-491F-9542-1400FBA21B81}" type="presParOf" srcId="{C1E2ADF5-F9B1-4CD1-964E-F4A14243F6A5}" destId="{D9E76D0B-6928-496B-83F4-3F9CC4DCCEAE}" srcOrd="12" destOrd="0" presId="urn:microsoft.com/office/officeart/2005/8/layout/list1"/>
    <dgm:cxn modelId="{88AB5CFD-47FE-4D68-B2AA-B69B92828B04}" type="presParOf" srcId="{D9E76D0B-6928-496B-83F4-3F9CC4DCCEAE}" destId="{1078D214-9CCF-4988-9520-5111FE503ABC}" srcOrd="0" destOrd="0" presId="urn:microsoft.com/office/officeart/2005/8/layout/list1"/>
    <dgm:cxn modelId="{AF5461B9-BE46-4268-B467-41A85FE7F8F9}" type="presParOf" srcId="{D9E76D0B-6928-496B-83F4-3F9CC4DCCEAE}" destId="{BB66DF30-610F-4F68-A9F0-37DFC885DC3F}" srcOrd="1" destOrd="0" presId="urn:microsoft.com/office/officeart/2005/8/layout/list1"/>
    <dgm:cxn modelId="{46D9F6F7-45B5-4D16-8350-59F2810A6798}" type="presParOf" srcId="{C1E2ADF5-F9B1-4CD1-964E-F4A14243F6A5}" destId="{9F491756-4654-4B52-9E18-2D9AFE849F77}" srcOrd="13" destOrd="0" presId="urn:microsoft.com/office/officeart/2005/8/layout/list1"/>
    <dgm:cxn modelId="{A73F1BE2-1E46-4488-A134-F590829405CC}" type="presParOf" srcId="{C1E2ADF5-F9B1-4CD1-964E-F4A14243F6A5}" destId="{B22CF484-DFE8-438C-8BB0-C5FE4E341874}" srcOrd="14" destOrd="0" presId="urn:microsoft.com/office/officeart/2005/8/layout/list1"/>
    <dgm:cxn modelId="{08A9734C-70B5-4575-8FDD-643B6E024575}" type="presParOf" srcId="{C1E2ADF5-F9B1-4CD1-964E-F4A14243F6A5}" destId="{354EAAE0-79EC-47D3-B2DD-6B9FDBDCC331}" srcOrd="15" destOrd="0" presId="urn:microsoft.com/office/officeart/2005/8/layout/list1"/>
    <dgm:cxn modelId="{161CF73B-99D1-4DF0-BD57-EA80EFE78B11}" type="presParOf" srcId="{C1E2ADF5-F9B1-4CD1-964E-F4A14243F6A5}" destId="{C6C7E7EF-1A2F-4D4C-BEB4-7C3039B4EF61}" srcOrd="16" destOrd="0" presId="urn:microsoft.com/office/officeart/2005/8/layout/list1"/>
    <dgm:cxn modelId="{5CD78FF5-F55C-4B54-8C3A-6339957D660E}" type="presParOf" srcId="{C6C7E7EF-1A2F-4D4C-BEB4-7C3039B4EF61}" destId="{7E41EF08-4BED-4AA3-AED5-EFE5CE478820}" srcOrd="0" destOrd="0" presId="urn:microsoft.com/office/officeart/2005/8/layout/list1"/>
    <dgm:cxn modelId="{CE167218-6924-4DE3-9B70-1161B66BC265}" type="presParOf" srcId="{C6C7E7EF-1A2F-4D4C-BEB4-7C3039B4EF61}" destId="{EE9BB32E-CAAA-45E4-8782-EF9DEF1CEC21}" srcOrd="1" destOrd="0" presId="urn:microsoft.com/office/officeart/2005/8/layout/list1"/>
    <dgm:cxn modelId="{C54EA3F3-E3B6-4E8A-B7B9-589CA36B0BB9}" type="presParOf" srcId="{C1E2ADF5-F9B1-4CD1-964E-F4A14243F6A5}" destId="{1C748E67-AF0E-4519-9F3B-BB1AE3461A18}" srcOrd="17" destOrd="0" presId="urn:microsoft.com/office/officeart/2005/8/layout/list1"/>
    <dgm:cxn modelId="{9C3099F6-0446-499C-84B7-D3A4BF13717A}" type="presParOf" srcId="{C1E2ADF5-F9B1-4CD1-964E-F4A14243F6A5}" destId="{6128A77C-09BE-409A-90DE-A2B05A2AF4A3}" srcOrd="18" destOrd="0" presId="urn:microsoft.com/office/officeart/2005/8/layout/list1"/>
    <dgm:cxn modelId="{90F5409D-1E33-414C-9314-1DA3689E55C6}" type="presParOf" srcId="{C1E2ADF5-F9B1-4CD1-964E-F4A14243F6A5}" destId="{3C6176AC-485E-42D2-BD37-25EA6F875302}" srcOrd="19" destOrd="0" presId="urn:microsoft.com/office/officeart/2005/8/layout/list1"/>
    <dgm:cxn modelId="{52815C18-E696-4ECA-9C1F-CBCDC582D230}" type="presParOf" srcId="{C1E2ADF5-F9B1-4CD1-964E-F4A14243F6A5}" destId="{50418997-43F6-4A0D-8FB7-484CDE92EB51}" srcOrd="20" destOrd="0" presId="urn:microsoft.com/office/officeart/2005/8/layout/list1"/>
    <dgm:cxn modelId="{404109D0-83C3-4DFD-B0D3-A4701D46436F}" type="presParOf" srcId="{50418997-43F6-4A0D-8FB7-484CDE92EB51}" destId="{8863B02F-C973-42E7-9470-3FFF37A28AFC}" srcOrd="0" destOrd="0" presId="urn:microsoft.com/office/officeart/2005/8/layout/list1"/>
    <dgm:cxn modelId="{0D14E037-388F-42B9-B1F3-8BEEB703EFFD}" type="presParOf" srcId="{50418997-43F6-4A0D-8FB7-484CDE92EB51}" destId="{42D1B572-6275-4853-810F-925C26AC6DDA}" srcOrd="1" destOrd="0" presId="urn:microsoft.com/office/officeart/2005/8/layout/list1"/>
    <dgm:cxn modelId="{3D70BC34-8D87-462E-A4E9-E7F6FAC571BE}" type="presParOf" srcId="{C1E2ADF5-F9B1-4CD1-964E-F4A14243F6A5}" destId="{15F96870-6B7F-4421-9839-8299DC1363FF}" srcOrd="21" destOrd="0" presId="urn:microsoft.com/office/officeart/2005/8/layout/list1"/>
    <dgm:cxn modelId="{282A0A57-86F2-4172-A089-15DEB106C262}" type="presParOf" srcId="{C1E2ADF5-F9B1-4CD1-964E-F4A14243F6A5}" destId="{A0977FFD-7E56-497E-AD83-1976945CDB02}" srcOrd="22" destOrd="0" presId="urn:microsoft.com/office/officeart/2005/8/layout/list1"/>
    <dgm:cxn modelId="{F50C6424-ABAA-4CAE-A4FB-7BEAE3C05316}" type="presParOf" srcId="{C1E2ADF5-F9B1-4CD1-964E-F4A14243F6A5}" destId="{47C5FA5B-725B-4CB4-BB2F-B19B6ABBF96F}" srcOrd="23" destOrd="0" presId="urn:microsoft.com/office/officeart/2005/8/layout/list1"/>
    <dgm:cxn modelId="{F54D069F-6072-4C37-84DE-A78F6E652C38}" type="presParOf" srcId="{C1E2ADF5-F9B1-4CD1-964E-F4A14243F6A5}" destId="{1A773652-1483-43FB-B8BE-B2AC37C21B2B}" srcOrd="24" destOrd="0" presId="urn:microsoft.com/office/officeart/2005/8/layout/list1"/>
    <dgm:cxn modelId="{3820D89E-7A6E-4766-83E7-9E66F999A2AD}" type="presParOf" srcId="{1A773652-1483-43FB-B8BE-B2AC37C21B2B}" destId="{BD26522F-7754-473C-95EE-FFD2CEA84C04}" srcOrd="0" destOrd="0" presId="urn:microsoft.com/office/officeart/2005/8/layout/list1"/>
    <dgm:cxn modelId="{F6DE0B6D-A7E5-49FF-B5E2-D89B435FD752}" type="presParOf" srcId="{1A773652-1483-43FB-B8BE-B2AC37C21B2B}" destId="{4355B53C-D642-4045-97EF-A7D2877B2C07}" srcOrd="1" destOrd="0" presId="urn:microsoft.com/office/officeart/2005/8/layout/list1"/>
    <dgm:cxn modelId="{22152AFD-0462-4E9E-90A0-4DF0CD1331B4}" type="presParOf" srcId="{C1E2ADF5-F9B1-4CD1-964E-F4A14243F6A5}" destId="{6780E138-BB2D-4A63-9157-968664C6E530}" srcOrd="25" destOrd="0" presId="urn:microsoft.com/office/officeart/2005/8/layout/list1"/>
    <dgm:cxn modelId="{68794EEC-0CF6-4593-87D6-531821081708}" type="presParOf" srcId="{C1E2ADF5-F9B1-4CD1-964E-F4A14243F6A5}" destId="{62F8DC02-BA77-4274-9C22-3B9ACE34AB62}" srcOrd="26" destOrd="0" presId="urn:microsoft.com/office/officeart/2005/8/layout/list1"/>
    <dgm:cxn modelId="{80C6704A-BDB0-43CA-BFD3-11247134FE16}" type="presParOf" srcId="{C1E2ADF5-F9B1-4CD1-964E-F4A14243F6A5}" destId="{F4C210D9-B1B0-4C9C-A8C8-5C1269764431}" srcOrd="27" destOrd="0" presId="urn:microsoft.com/office/officeart/2005/8/layout/list1"/>
    <dgm:cxn modelId="{8E1DEF56-7F2A-475B-BBE8-CB52D88776DF}" type="presParOf" srcId="{C1E2ADF5-F9B1-4CD1-964E-F4A14243F6A5}" destId="{C7A4CF6B-FBE6-4437-BEEC-F6B75E50ED5C}" srcOrd="28" destOrd="0" presId="urn:microsoft.com/office/officeart/2005/8/layout/list1"/>
    <dgm:cxn modelId="{1EA80AC3-D21A-4E03-B63F-2623FC779E33}" type="presParOf" srcId="{C7A4CF6B-FBE6-4437-BEEC-F6B75E50ED5C}" destId="{53F26166-885D-4EDB-954F-F3240810B66A}" srcOrd="0" destOrd="0" presId="urn:microsoft.com/office/officeart/2005/8/layout/list1"/>
    <dgm:cxn modelId="{98A2D37C-9AE4-4311-94CC-75655D4EE02B}" type="presParOf" srcId="{C7A4CF6B-FBE6-4437-BEEC-F6B75E50ED5C}" destId="{A73D70CF-BA01-4693-BD7F-43FA4280AF28}" srcOrd="1" destOrd="0" presId="urn:microsoft.com/office/officeart/2005/8/layout/list1"/>
    <dgm:cxn modelId="{86482BAD-D354-47A2-A0A1-C691BB63ECCC}" type="presParOf" srcId="{C1E2ADF5-F9B1-4CD1-964E-F4A14243F6A5}" destId="{151EFEB1-6595-47A9-8CBF-5FEF010F6089}" srcOrd="29" destOrd="0" presId="urn:microsoft.com/office/officeart/2005/8/layout/list1"/>
    <dgm:cxn modelId="{42BBC0CD-2253-496B-8AB1-E4A41E5EC9F1}" type="presParOf" srcId="{C1E2ADF5-F9B1-4CD1-964E-F4A14243F6A5}" destId="{6990F5B9-CF97-4C4D-A99A-C3A86771B9F4}" srcOrd="30" destOrd="0" presId="urn:microsoft.com/office/officeart/2005/8/layout/list1"/>
    <dgm:cxn modelId="{4F734CDD-1F5D-4257-9260-9425F3DC2D9A}" type="presParOf" srcId="{C1E2ADF5-F9B1-4CD1-964E-F4A14243F6A5}" destId="{F57B1B23-D91E-4533-AD5A-51540D270296}" srcOrd="31" destOrd="0" presId="urn:microsoft.com/office/officeart/2005/8/layout/list1"/>
    <dgm:cxn modelId="{E27F3FC9-8EEF-45CD-9936-20B75987A5E2}" type="presParOf" srcId="{C1E2ADF5-F9B1-4CD1-964E-F4A14243F6A5}" destId="{BC304272-19C8-44AC-85F2-21CEE37EE54C}" srcOrd="32" destOrd="0" presId="urn:microsoft.com/office/officeart/2005/8/layout/list1"/>
    <dgm:cxn modelId="{5AC71D53-6D9A-4DB2-BC1B-8FCAAAFCAEAF}" type="presParOf" srcId="{BC304272-19C8-44AC-85F2-21CEE37EE54C}" destId="{609AB8B6-37AF-4C87-BF8A-C36DA629C4DE}" srcOrd="0" destOrd="0" presId="urn:microsoft.com/office/officeart/2005/8/layout/list1"/>
    <dgm:cxn modelId="{14BCF287-2900-480B-A298-BB70449D495F}" type="presParOf" srcId="{BC304272-19C8-44AC-85F2-21CEE37EE54C}" destId="{5B36BF48-421D-4E9C-B67E-7405B1ACD144}" srcOrd="1" destOrd="0" presId="urn:microsoft.com/office/officeart/2005/8/layout/list1"/>
    <dgm:cxn modelId="{C0FBF706-6DDD-4CE1-8A74-4C14D61101FA}" type="presParOf" srcId="{C1E2ADF5-F9B1-4CD1-964E-F4A14243F6A5}" destId="{D57D1AC8-46DA-4FD0-9BE0-49863888D021}" srcOrd="33" destOrd="0" presId="urn:microsoft.com/office/officeart/2005/8/layout/list1"/>
    <dgm:cxn modelId="{5F56EE34-51ED-42A6-AE6D-0C6454A893F4}" type="presParOf" srcId="{C1E2ADF5-F9B1-4CD1-964E-F4A14243F6A5}" destId="{488EC5C3-F53A-4473-B40B-C1A8848E5124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BF55E8C-D73D-4370-958A-F66FFA50C252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0A989C-68D5-48CF-8A14-E8F8620CC918}">
      <dgm:prSet phldrT="[Текст]" custT="1"/>
      <dgm:spPr/>
      <dgm:t>
        <a:bodyPr/>
        <a:lstStyle/>
        <a:p>
          <a:r>
            <a:rPr lang="ru-RU" sz="2400" dirty="0" smtClean="0">
              <a:hlinkClick xmlns:r="http://schemas.openxmlformats.org/officeDocument/2006/relationships" r:id="rId1" action="ppaction://hlinkfile"/>
            </a:rPr>
            <a:t>ММС</a:t>
          </a:r>
          <a:endParaRPr lang="ru-RU" sz="2400" dirty="0" smtClean="0"/>
        </a:p>
        <a:p>
          <a:r>
            <a:rPr lang="ru-RU" sz="2400" dirty="0" smtClean="0">
              <a:hlinkClick xmlns:r="http://schemas.openxmlformats.org/officeDocument/2006/relationships" r:id="rId2" action="ppaction://hlinkfile"/>
            </a:rPr>
            <a:t>ММОУ</a:t>
          </a:r>
          <a:endParaRPr lang="ru-RU" sz="2400" dirty="0" smtClean="0"/>
        </a:p>
        <a:p>
          <a:endParaRPr lang="ru-RU" sz="1500" dirty="0"/>
        </a:p>
      </dgm:t>
    </dgm:pt>
    <dgm:pt modelId="{35F2B122-E845-4D75-ACE7-46E0246A0A96}" type="parTrans" cxnId="{1E66B780-93D0-45DB-8466-83DEDBCBA34C}">
      <dgm:prSet/>
      <dgm:spPr/>
      <dgm:t>
        <a:bodyPr/>
        <a:lstStyle/>
        <a:p>
          <a:endParaRPr lang="ru-RU"/>
        </a:p>
      </dgm:t>
    </dgm:pt>
    <dgm:pt modelId="{60419B0E-CB14-4862-93F6-5109842D9575}" type="sibTrans" cxnId="{1E66B780-93D0-45DB-8466-83DEDBCBA34C}">
      <dgm:prSet/>
      <dgm:spPr/>
      <dgm:t>
        <a:bodyPr/>
        <a:lstStyle/>
        <a:p>
          <a:endParaRPr lang="ru-RU"/>
        </a:p>
      </dgm:t>
    </dgm:pt>
    <dgm:pt modelId="{180EB1C4-1351-421E-BCAB-80E8C478A3F1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1"/>
              </a:solidFill>
              <a:hlinkClick xmlns:r="http://schemas.openxmlformats.org/officeDocument/2006/relationships" r:id="rId3" action="ppaction://hlinkfile"/>
            </a:rPr>
            <a:t>БП, СП</a:t>
          </a:r>
          <a:endParaRPr lang="ru-RU" sz="3200" dirty="0">
            <a:solidFill>
              <a:schemeClr val="tx1"/>
            </a:solidFill>
          </a:endParaRPr>
        </a:p>
      </dgm:t>
    </dgm:pt>
    <dgm:pt modelId="{54F9A8A7-B7DF-475E-B8F0-352144B02B43}" type="parTrans" cxnId="{15A9929F-0128-4E78-84A1-A21509F7B37D}">
      <dgm:prSet/>
      <dgm:spPr/>
      <dgm:t>
        <a:bodyPr/>
        <a:lstStyle/>
        <a:p>
          <a:endParaRPr lang="ru-RU"/>
        </a:p>
      </dgm:t>
    </dgm:pt>
    <dgm:pt modelId="{3F67D97F-17F5-4787-80FD-032532F94EC6}" type="sibTrans" cxnId="{15A9929F-0128-4E78-84A1-A21509F7B37D}">
      <dgm:prSet/>
      <dgm:spPr/>
      <dgm:t>
        <a:bodyPr/>
        <a:lstStyle/>
        <a:p>
          <a:endParaRPr lang="ru-RU"/>
        </a:p>
      </dgm:t>
    </dgm:pt>
    <dgm:pt modelId="{A2021792-BF01-46E1-87BE-CA58E045C713}">
      <dgm:prSet phldrT="[Текст]" custT="1"/>
      <dgm:spPr/>
      <dgm:t>
        <a:bodyPr/>
        <a:lstStyle/>
        <a:p>
          <a:r>
            <a:rPr lang="ru-RU" sz="2800" dirty="0" smtClean="0">
              <a:hlinkClick xmlns:r="http://schemas.openxmlformats.org/officeDocument/2006/relationships" r:id="rId4" action="ppaction://hlinkfile"/>
            </a:rPr>
            <a:t>ПедМ</a:t>
          </a:r>
          <a:endParaRPr lang="ru-RU" sz="2800" dirty="0"/>
        </a:p>
      </dgm:t>
    </dgm:pt>
    <dgm:pt modelId="{F24F74B0-F7AB-4238-A002-958ACDCE7BBC}" type="parTrans" cxnId="{9353CEF3-9C99-40BB-A9B9-2B8CE28ADAAC}">
      <dgm:prSet/>
      <dgm:spPr/>
      <dgm:t>
        <a:bodyPr/>
        <a:lstStyle/>
        <a:p>
          <a:endParaRPr lang="ru-RU"/>
        </a:p>
      </dgm:t>
    </dgm:pt>
    <dgm:pt modelId="{101912DD-C217-44AA-92EC-ED7FD6013E5A}" type="sibTrans" cxnId="{9353CEF3-9C99-40BB-A9B9-2B8CE28ADAAC}">
      <dgm:prSet/>
      <dgm:spPr/>
      <dgm:t>
        <a:bodyPr/>
        <a:lstStyle/>
        <a:p>
          <a:endParaRPr lang="ru-RU"/>
        </a:p>
      </dgm:t>
    </dgm:pt>
    <dgm:pt modelId="{926DAA9C-AA10-4ADC-8480-DDF9C31ED6A1}">
      <dgm:prSet phldrT="[Текст]" custT="1"/>
      <dgm:spPr/>
      <dgm:t>
        <a:bodyPr/>
        <a:lstStyle/>
        <a:p>
          <a:r>
            <a:rPr lang="ru-RU" sz="2000" b="1" dirty="0" smtClean="0">
              <a:hlinkClick xmlns:r="http://schemas.openxmlformats.org/officeDocument/2006/relationships" r:id="rId5" action="ppaction://hlinkfile"/>
            </a:rPr>
            <a:t>Семинары </a:t>
          </a:r>
          <a:r>
            <a:rPr lang="ru-RU" sz="2000" b="1" dirty="0" smtClean="0">
              <a:hlinkClick xmlns:r="http://schemas.openxmlformats.org/officeDocument/2006/relationships" r:id="rId5" action="ppaction://hlinkfile"/>
            </a:rPr>
            <a:t>М/К</a:t>
          </a:r>
          <a:endParaRPr lang="ru-RU" sz="20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file"/>
          </dgm14:cNvPr>
        </a:ext>
      </dgm:extLst>
    </dgm:pt>
    <dgm:pt modelId="{D91D737D-A1C9-4056-8EBD-87D767AECB2D}" type="parTrans" cxnId="{A8F93DDB-7F7C-4599-8BAB-B126FD2F8EA2}">
      <dgm:prSet/>
      <dgm:spPr/>
      <dgm:t>
        <a:bodyPr/>
        <a:lstStyle/>
        <a:p>
          <a:endParaRPr lang="ru-RU"/>
        </a:p>
      </dgm:t>
    </dgm:pt>
    <dgm:pt modelId="{1D1CE54A-124E-4445-AAC7-9F78B67CB83B}" type="sibTrans" cxnId="{A8F93DDB-7F7C-4599-8BAB-B126FD2F8EA2}">
      <dgm:prSet/>
      <dgm:spPr/>
      <dgm:t>
        <a:bodyPr/>
        <a:lstStyle/>
        <a:p>
          <a:endParaRPr lang="ru-RU"/>
        </a:p>
      </dgm:t>
    </dgm:pt>
    <dgm:pt modelId="{17500D55-90D8-439F-BF9C-05EEB0A85F1D}">
      <dgm:prSet phldrT="[Текст]" custT="1"/>
      <dgm:spPr/>
      <dgm:t>
        <a:bodyPr/>
        <a:lstStyle/>
        <a:p>
          <a:r>
            <a:rPr lang="ru-RU" sz="2800" dirty="0" smtClean="0">
              <a:hlinkClick xmlns:r="http://schemas.openxmlformats.org/officeDocument/2006/relationships" r:id="rId7" action="ppaction://hlinkfile"/>
            </a:rPr>
            <a:t>МетодП</a:t>
          </a:r>
          <a:endParaRPr lang="ru-RU" sz="28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8" action="ppaction://hlinkfile"/>
          </dgm14:cNvPr>
        </a:ext>
      </dgm:extLst>
    </dgm:pt>
    <dgm:pt modelId="{491818DB-01E7-4342-A34F-3F48F342CC3D}" type="parTrans" cxnId="{F10E8922-89A8-44E0-88C0-B826AD0F26E2}">
      <dgm:prSet/>
      <dgm:spPr/>
      <dgm:t>
        <a:bodyPr/>
        <a:lstStyle/>
        <a:p>
          <a:endParaRPr lang="ru-RU"/>
        </a:p>
      </dgm:t>
    </dgm:pt>
    <dgm:pt modelId="{BD68D8CE-CCCD-4774-8967-53AA81C15215}" type="sibTrans" cxnId="{F10E8922-89A8-44E0-88C0-B826AD0F26E2}">
      <dgm:prSet/>
      <dgm:spPr/>
      <dgm:t>
        <a:bodyPr/>
        <a:lstStyle/>
        <a:p>
          <a:endParaRPr lang="ru-RU"/>
        </a:p>
      </dgm:t>
    </dgm:pt>
    <dgm:pt modelId="{20CF6F1F-3172-4940-9EF2-9D5591BD262A}">
      <dgm:prSet phldrT="[Текст]" custT="1"/>
      <dgm:spPr/>
      <dgm:t>
        <a:bodyPr/>
        <a:lstStyle/>
        <a:p>
          <a:r>
            <a:rPr lang="ru-RU" sz="2800" dirty="0" smtClean="0">
              <a:hlinkClick xmlns:r="http://schemas.openxmlformats.org/officeDocument/2006/relationships" r:id="rId9" action="ppaction://hlinkfile"/>
            </a:rPr>
            <a:t>ММК</a:t>
          </a:r>
          <a:endParaRPr lang="ru-RU" sz="2800" dirty="0"/>
        </a:p>
      </dgm:t>
    </dgm:pt>
    <dgm:pt modelId="{DB1B36DC-BC14-4F8F-B6F3-E45FF5B2444A}" type="parTrans" cxnId="{4BE3EDA7-8586-450B-BD83-C35092B2346A}">
      <dgm:prSet/>
      <dgm:spPr/>
      <dgm:t>
        <a:bodyPr/>
        <a:lstStyle/>
        <a:p>
          <a:endParaRPr lang="ru-RU"/>
        </a:p>
      </dgm:t>
    </dgm:pt>
    <dgm:pt modelId="{3DC58486-DB2E-4044-8865-D30DF5F9D8E0}" type="sibTrans" cxnId="{4BE3EDA7-8586-450B-BD83-C35092B2346A}">
      <dgm:prSet/>
      <dgm:spPr/>
      <dgm:t>
        <a:bodyPr/>
        <a:lstStyle/>
        <a:p>
          <a:endParaRPr lang="ru-RU"/>
        </a:p>
      </dgm:t>
    </dgm:pt>
    <dgm:pt modelId="{1DFEA616-3DC4-4993-8589-63A76C588F3B}">
      <dgm:prSet phldrT="[Текст]" custT="1"/>
      <dgm:spPr/>
      <dgm:t>
        <a:bodyPr/>
        <a:lstStyle/>
        <a:p>
          <a:r>
            <a:rPr lang="ru-RU" sz="2800" dirty="0" smtClean="0">
              <a:hlinkClick xmlns:r="http://schemas.openxmlformats.org/officeDocument/2006/relationships" r:id="rId10" action="ppaction://hlinkfile"/>
            </a:rPr>
            <a:t>ГМО</a:t>
          </a:r>
          <a:endParaRPr lang="ru-RU" sz="2800" dirty="0"/>
        </a:p>
      </dgm:t>
    </dgm:pt>
    <dgm:pt modelId="{DC5DA58D-AC83-4AA1-AFAA-296BE4138807}" type="parTrans" cxnId="{3BBD4CBD-4A20-42FE-B461-D6BF1601C88A}">
      <dgm:prSet/>
      <dgm:spPr/>
      <dgm:t>
        <a:bodyPr/>
        <a:lstStyle/>
        <a:p>
          <a:endParaRPr lang="ru-RU"/>
        </a:p>
      </dgm:t>
    </dgm:pt>
    <dgm:pt modelId="{CF3BBC4D-C3CD-4E7C-88E8-C1576DC3452B}" type="sibTrans" cxnId="{3BBD4CBD-4A20-42FE-B461-D6BF1601C88A}">
      <dgm:prSet/>
      <dgm:spPr/>
      <dgm:t>
        <a:bodyPr/>
        <a:lstStyle/>
        <a:p>
          <a:endParaRPr lang="ru-RU"/>
        </a:p>
      </dgm:t>
    </dgm:pt>
    <dgm:pt modelId="{AC74B554-ED2C-480E-8E82-7FDEDE46AA99}">
      <dgm:prSet phldrT="[Текст]" custT="1"/>
      <dgm:spPr/>
      <dgm:t>
        <a:bodyPr/>
        <a:lstStyle/>
        <a:p>
          <a:r>
            <a:rPr lang="ru-RU" sz="1800" b="1" dirty="0" smtClean="0">
              <a:hlinkClick xmlns:r="http://schemas.openxmlformats.org/officeDocument/2006/relationships" r:id="rId11" action="ppaction://hlinkfile"/>
            </a:rPr>
            <a:t>Конкурсы </a:t>
          </a:r>
          <a:r>
            <a:rPr lang="ru-RU" sz="1800" b="1" dirty="0" smtClean="0">
              <a:hlinkClick xmlns:r="http://schemas.openxmlformats.org/officeDocument/2006/relationships" r:id="rId11" action="ppaction://hlinkfile"/>
            </a:rPr>
            <a:t>конференции</a:t>
          </a:r>
          <a:endParaRPr lang="ru-RU" sz="1800" b="1" dirty="0"/>
        </a:p>
      </dgm:t>
    </dgm:pt>
    <dgm:pt modelId="{1ADB36A8-DD74-46BB-9560-6D9483FB82F5}" type="parTrans" cxnId="{4F9F62B8-5A72-46BB-B7FD-22F53BF294D5}">
      <dgm:prSet/>
      <dgm:spPr/>
      <dgm:t>
        <a:bodyPr/>
        <a:lstStyle/>
        <a:p>
          <a:endParaRPr lang="ru-RU"/>
        </a:p>
      </dgm:t>
    </dgm:pt>
    <dgm:pt modelId="{E2F53679-5CD7-4534-A756-766F9813DA92}" type="sibTrans" cxnId="{4F9F62B8-5A72-46BB-B7FD-22F53BF294D5}">
      <dgm:prSet/>
      <dgm:spPr/>
      <dgm:t>
        <a:bodyPr/>
        <a:lstStyle/>
        <a:p>
          <a:endParaRPr lang="ru-RU"/>
        </a:p>
      </dgm:t>
    </dgm:pt>
    <dgm:pt modelId="{C3EE9CF2-FD9D-4079-B224-59A9D1B62904}" type="pres">
      <dgm:prSet presAssocID="{7BF55E8C-D73D-4370-958A-F66FFA50C25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14B2BD-B971-4BB6-965A-C471D9B832FF}" type="pres">
      <dgm:prSet presAssocID="{E10A989C-68D5-48CF-8A14-E8F8620CC918}" presName="centerShape" presStyleLbl="node0" presStyleIdx="0" presStyleCnt="1" custScaleX="323092"/>
      <dgm:spPr/>
      <dgm:t>
        <a:bodyPr/>
        <a:lstStyle/>
        <a:p>
          <a:endParaRPr lang="ru-RU"/>
        </a:p>
      </dgm:t>
    </dgm:pt>
    <dgm:pt modelId="{2CBF56CA-4101-4957-8AB7-7BAE90E6FBEB}" type="pres">
      <dgm:prSet presAssocID="{54F9A8A7-B7DF-475E-B8F0-352144B02B43}" presName="Name9" presStyleLbl="parChTrans1D2" presStyleIdx="0" presStyleCnt="7"/>
      <dgm:spPr/>
      <dgm:t>
        <a:bodyPr/>
        <a:lstStyle/>
        <a:p>
          <a:endParaRPr lang="ru-RU"/>
        </a:p>
      </dgm:t>
    </dgm:pt>
    <dgm:pt modelId="{79A85EDA-89DF-4303-8D7B-F2AD4325EC3F}" type="pres">
      <dgm:prSet presAssocID="{54F9A8A7-B7DF-475E-B8F0-352144B02B43}" presName="connTx" presStyleLbl="parChTrans1D2" presStyleIdx="0" presStyleCnt="7"/>
      <dgm:spPr/>
      <dgm:t>
        <a:bodyPr/>
        <a:lstStyle/>
        <a:p>
          <a:endParaRPr lang="ru-RU"/>
        </a:p>
      </dgm:t>
    </dgm:pt>
    <dgm:pt modelId="{C6B307CE-122C-4344-AB39-D9EDCE725640}" type="pres">
      <dgm:prSet presAssocID="{180EB1C4-1351-421E-BCAB-80E8C478A3F1}" presName="node" presStyleLbl="node1" presStyleIdx="0" presStyleCnt="7" custScaleX="220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5110DF-661D-446D-A245-26EDEDAA8DF4}" type="pres">
      <dgm:prSet presAssocID="{1ADB36A8-DD74-46BB-9560-6D9483FB82F5}" presName="Name9" presStyleLbl="parChTrans1D2" presStyleIdx="1" presStyleCnt="7"/>
      <dgm:spPr/>
      <dgm:t>
        <a:bodyPr/>
        <a:lstStyle/>
        <a:p>
          <a:endParaRPr lang="ru-RU"/>
        </a:p>
      </dgm:t>
    </dgm:pt>
    <dgm:pt modelId="{87859D60-371A-4B6D-9BA1-AEF8409D8D41}" type="pres">
      <dgm:prSet presAssocID="{1ADB36A8-DD74-46BB-9560-6D9483FB82F5}" presName="connTx" presStyleLbl="parChTrans1D2" presStyleIdx="1" presStyleCnt="7"/>
      <dgm:spPr/>
      <dgm:t>
        <a:bodyPr/>
        <a:lstStyle/>
        <a:p>
          <a:endParaRPr lang="ru-RU"/>
        </a:p>
      </dgm:t>
    </dgm:pt>
    <dgm:pt modelId="{3B7B1753-3FA4-46EE-9D90-6D799F34A501}" type="pres">
      <dgm:prSet presAssocID="{AC74B554-ED2C-480E-8E82-7FDEDE46AA99}" presName="node" presStyleLbl="node1" presStyleIdx="1" presStyleCnt="7" custScaleX="236738" custRadScaleRad="189927" custRadScaleInc="390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5855DD-2953-4F73-9E65-3A93B8E7AAA2}" type="pres">
      <dgm:prSet presAssocID="{F24F74B0-F7AB-4238-A002-958ACDCE7BBC}" presName="Name9" presStyleLbl="parChTrans1D2" presStyleIdx="2" presStyleCnt="7"/>
      <dgm:spPr/>
      <dgm:t>
        <a:bodyPr/>
        <a:lstStyle/>
        <a:p>
          <a:endParaRPr lang="ru-RU"/>
        </a:p>
      </dgm:t>
    </dgm:pt>
    <dgm:pt modelId="{762F705D-4A41-4FEB-A676-D1EE4EA3160F}" type="pres">
      <dgm:prSet presAssocID="{F24F74B0-F7AB-4238-A002-958ACDCE7BBC}" presName="connTx" presStyleLbl="parChTrans1D2" presStyleIdx="2" presStyleCnt="7"/>
      <dgm:spPr/>
      <dgm:t>
        <a:bodyPr/>
        <a:lstStyle/>
        <a:p>
          <a:endParaRPr lang="ru-RU"/>
        </a:p>
      </dgm:t>
    </dgm:pt>
    <dgm:pt modelId="{FEDA7385-50D9-4315-9594-171501E80119}" type="pres">
      <dgm:prSet presAssocID="{A2021792-BF01-46E1-87BE-CA58E045C713}" presName="node" presStyleLbl="node1" presStyleIdx="2" presStyleCnt="7" custScaleX="175865" custRadScaleRad="201724" custRadScaleInc="-35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56B64D-DE4F-4C88-9BC0-737999391E08}" type="pres">
      <dgm:prSet presAssocID="{DC5DA58D-AC83-4AA1-AFAA-296BE4138807}" presName="Name9" presStyleLbl="parChTrans1D2" presStyleIdx="3" presStyleCnt="7"/>
      <dgm:spPr/>
      <dgm:t>
        <a:bodyPr/>
        <a:lstStyle/>
        <a:p>
          <a:endParaRPr lang="ru-RU"/>
        </a:p>
      </dgm:t>
    </dgm:pt>
    <dgm:pt modelId="{1919E351-B4D6-4028-AD29-47C336AD7B4F}" type="pres">
      <dgm:prSet presAssocID="{DC5DA58D-AC83-4AA1-AFAA-296BE4138807}" presName="connTx" presStyleLbl="parChTrans1D2" presStyleIdx="3" presStyleCnt="7"/>
      <dgm:spPr/>
      <dgm:t>
        <a:bodyPr/>
        <a:lstStyle/>
        <a:p>
          <a:endParaRPr lang="ru-RU"/>
        </a:p>
      </dgm:t>
    </dgm:pt>
    <dgm:pt modelId="{55BB1482-AC83-4972-B71E-0FAF63C7EFB4}" type="pres">
      <dgm:prSet presAssocID="{1DFEA616-3DC4-4993-8589-63A76C588F3B}" presName="node" presStyleLbl="node1" presStyleIdx="3" presStyleCnt="7" custScaleX="249661" custRadScaleRad="153171" custRadScaleInc="-1096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5715F-8C5C-4334-8598-D94150981C38}" type="pres">
      <dgm:prSet presAssocID="{DB1B36DC-BC14-4F8F-B6F3-E45FF5B2444A}" presName="Name9" presStyleLbl="parChTrans1D2" presStyleIdx="4" presStyleCnt="7"/>
      <dgm:spPr/>
      <dgm:t>
        <a:bodyPr/>
        <a:lstStyle/>
        <a:p>
          <a:endParaRPr lang="ru-RU"/>
        </a:p>
      </dgm:t>
    </dgm:pt>
    <dgm:pt modelId="{A201E984-41D4-418E-9243-A243DD5A33F1}" type="pres">
      <dgm:prSet presAssocID="{DB1B36DC-BC14-4F8F-B6F3-E45FF5B2444A}" presName="connTx" presStyleLbl="parChTrans1D2" presStyleIdx="4" presStyleCnt="7"/>
      <dgm:spPr/>
      <dgm:t>
        <a:bodyPr/>
        <a:lstStyle/>
        <a:p>
          <a:endParaRPr lang="ru-RU"/>
        </a:p>
      </dgm:t>
    </dgm:pt>
    <dgm:pt modelId="{9DB43C80-5859-44A9-889E-D0E7AD5D6370}" type="pres">
      <dgm:prSet presAssocID="{20CF6F1F-3172-4940-9EF2-9D5591BD262A}" presName="node" presStyleLbl="node1" presStyleIdx="4" presStyleCnt="7" custScaleX="275508" custRadScaleRad="156802" custRadScaleInc="980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0E6F7-A06A-46F8-B8C8-C09ADB303836}" type="pres">
      <dgm:prSet presAssocID="{D91D737D-A1C9-4056-8EBD-87D767AECB2D}" presName="Name9" presStyleLbl="parChTrans1D2" presStyleIdx="5" presStyleCnt="7"/>
      <dgm:spPr/>
      <dgm:t>
        <a:bodyPr/>
        <a:lstStyle/>
        <a:p>
          <a:endParaRPr lang="ru-RU"/>
        </a:p>
      </dgm:t>
    </dgm:pt>
    <dgm:pt modelId="{2A787C94-533B-4E0C-8E03-D483F197C073}" type="pres">
      <dgm:prSet presAssocID="{D91D737D-A1C9-4056-8EBD-87D767AECB2D}" presName="connTx" presStyleLbl="parChTrans1D2" presStyleIdx="5" presStyleCnt="7"/>
      <dgm:spPr/>
      <dgm:t>
        <a:bodyPr/>
        <a:lstStyle/>
        <a:p>
          <a:endParaRPr lang="ru-RU"/>
        </a:p>
      </dgm:t>
    </dgm:pt>
    <dgm:pt modelId="{25A5081A-38D3-4C35-97BF-BFBC4F369153}" type="pres">
      <dgm:prSet presAssocID="{926DAA9C-AA10-4ADC-8480-DDF9C31ED6A1}" presName="node" presStyleLbl="node1" presStyleIdx="5" presStyleCnt="7" custScaleX="189298" custRadScaleRad="190846" custRadScaleInc="40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9D6794-50BD-490E-9B2B-1848F0478B03}" type="pres">
      <dgm:prSet presAssocID="{491818DB-01E7-4342-A34F-3F48F342CC3D}" presName="Name9" presStyleLbl="parChTrans1D2" presStyleIdx="6" presStyleCnt="7"/>
      <dgm:spPr/>
      <dgm:t>
        <a:bodyPr/>
        <a:lstStyle/>
        <a:p>
          <a:endParaRPr lang="ru-RU"/>
        </a:p>
      </dgm:t>
    </dgm:pt>
    <dgm:pt modelId="{48D9C9B6-CBA1-4112-99B1-59CC0B3569E6}" type="pres">
      <dgm:prSet presAssocID="{491818DB-01E7-4342-A34F-3F48F342CC3D}" presName="connTx" presStyleLbl="parChTrans1D2" presStyleIdx="6" presStyleCnt="7"/>
      <dgm:spPr/>
      <dgm:t>
        <a:bodyPr/>
        <a:lstStyle/>
        <a:p>
          <a:endParaRPr lang="ru-RU"/>
        </a:p>
      </dgm:t>
    </dgm:pt>
    <dgm:pt modelId="{8128C714-1B7E-45E2-82A1-1FBC225B34AA}" type="pres">
      <dgm:prSet presAssocID="{17500D55-90D8-439F-BF9C-05EEB0A85F1D}" presName="node" presStyleLbl="node1" presStyleIdx="6" presStyleCnt="7" custScaleX="220396" custRadScaleRad="178962" custRadScaleInc="-25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A278AC-647B-4D5C-B333-02CE92D4140A}" type="presOf" srcId="{F24F74B0-F7AB-4238-A002-958ACDCE7BBC}" destId="{C25855DD-2953-4F73-9E65-3A93B8E7AAA2}" srcOrd="0" destOrd="0" presId="urn:microsoft.com/office/officeart/2005/8/layout/radial1"/>
    <dgm:cxn modelId="{4BE3EDA7-8586-450B-BD83-C35092B2346A}" srcId="{E10A989C-68D5-48CF-8A14-E8F8620CC918}" destId="{20CF6F1F-3172-4940-9EF2-9D5591BD262A}" srcOrd="4" destOrd="0" parTransId="{DB1B36DC-BC14-4F8F-B6F3-E45FF5B2444A}" sibTransId="{3DC58486-DB2E-4044-8865-D30DF5F9D8E0}"/>
    <dgm:cxn modelId="{BEE2DAD2-BB2E-4D50-9FA2-7468610A2437}" type="presOf" srcId="{DC5DA58D-AC83-4AA1-AFAA-296BE4138807}" destId="{6456B64D-DE4F-4C88-9BC0-737999391E08}" srcOrd="0" destOrd="0" presId="urn:microsoft.com/office/officeart/2005/8/layout/radial1"/>
    <dgm:cxn modelId="{0E9C0759-C24A-47EC-9CD2-CC72917E310A}" type="presOf" srcId="{54F9A8A7-B7DF-475E-B8F0-352144B02B43}" destId="{2CBF56CA-4101-4957-8AB7-7BAE90E6FBEB}" srcOrd="0" destOrd="0" presId="urn:microsoft.com/office/officeart/2005/8/layout/radial1"/>
    <dgm:cxn modelId="{D4F728C3-F4C7-4C3B-99BA-918D2D450C0F}" type="presOf" srcId="{17500D55-90D8-439F-BF9C-05EEB0A85F1D}" destId="{8128C714-1B7E-45E2-82A1-1FBC225B34AA}" srcOrd="0" destOrd="0" presId="urn:microsoft.com/office/officeart/2005/8/layout/radial1"/>
    <dgm:cxn modelId="{E1E8E8FA-5F4E-4D60-83FA-548853C07B1E}" type="presOf" srcId="{1ADB36A8-DD74-46BB-9560-6D9483FB82F5}" destId="{C95110DF-661D-446D-A245-26EDEDAA8DF4}" srcOrd="0" destOrd="0" presId="urn:microsoft.com/office/officeart/2005/8/layout/radial1"/>
    <dgm:cxn modelId="{C2ED7E19-4631-4E56-980C-A107BCD2D991}" type="presOf" srcId="{F24F74B0-F7AB-4238-A002-958ACDCE7BBC}" destId="{762F705D-4A41-4FEB-A676-D1EE4EA3160F}" srcOrd="1" destOrd="0" presId="urn:microsoft.com/office/officeart/2005/8/layout/radial1"/>
    <dgm:cxn modelId="{5DA82157-B499-4561-856F-906D139E9599}" type="presOf" srcId="{491818DB-01E7-4342-A34F-3F48F342CC3D}" destId="{48D9C9B6-CBA1-4112-99B1-59CC0B3569E6}" srcOrd="1" destOrd="0" presId="urn:microsoft.com/office/officeart/2005/8/layout/radial1"/>
    <dgm:cxn modelId="{04753442-1755-4F3F-9D82-459DD0387A43}" type="presOf" srcId="{D91D737D-A1C9-4056-8EBD-87D767AECB2D}" destId="{2A787C94-533B-4E0C-8E03-D483F197C073}" srcOrd="1" destOrd="0" presId="urn:microsoft.com/office/officeart/2005/8/layout/radial1"/>
    <dgm:cxn modelId="{DECC9895-853A-4321-8565-A752EB376829}" type="presOf" srcId="{E10A989C-68D5-48CF-8A14-E8F8620CC918}" destId="{1114B2BD-B971-4BB6-965A-C471D9B832FF}" srcOrd="0" destOrd="0" presId="urn:microsoft.com/office/officeart/2005/8/layout/radial1"/>
    <dgm:cxn modelId="{57582FB8-A5FC-4866-A045-DD183DD2816D}" type="presOf" srcId="{DC5DA58D-AC83-4AA1-AFAA-296BE4138807}" destId="{1919E351-B4D6-4028-AD29-47C336AD7B4F}" srcOrd="1" destOrd="0" presId="urn:microsoft.com/office/officeart/2005/8/layout/radial1"/>
    <dgm:cxn modelId="{D23185D4-86E5-4381-9C94-17FF4D572DD8}" type="presOf" srcId="{20CF6F1F-3172-4940-9EF2-9D5591BD262A}" destId="{9DB43C80-5859-44A9-889E-D0E7AD5D6370}" srcOrd="0" destOrd="0" presId="urn:microsoft.com/office/officeart/2005/8/layout/radial1"/>
    <dgm:cxn modelId="{7B8963B9-6AED-4492-8D69-335C851CDF79}" type="presOf" srcId="{7BF55E8C-D73D-4370-958A-F66FFA50C252}" destId="{C3EE9CF2-FD9D-4079-B224-59A9D1B62904}" srcOrd="0" destOrd="0" presId="urn:microsoft.com/office/officeart/2005/8/layout/radial1"/>
    <dgm:cxn modelId="{1E66B780-93D0-45DB-8466-83DEDBCBA34C}" srcId="{7BF55E8C-D73D-4370-958A-F66FFA50C252}" destId="{E10A989C-68D5-48CF-8A14-E8F8620CC918}" srcOrd="0" destOrd="0" parTransId="{35F2B122-E845-4D75-ACE7-46E0246A0A96}" sibTransId="{60419B0E-CB14-4862-93F6-5109842D9575}"/>
    <dgm:cxn modelId="{C176B007-A34E-4730-BB60-EBD678D2BBFF}" type="presOf" srcId="{AC74B554-ED2C-480E-8E82-7FDEDE46AA99}" destId="{3B7B1753-3FA4-46EE-9D90-6D799F34A501}" srcOrd="0" destOrd="0" presId="urn:microsoft.com/office/officeart/2005/8/layout/radial1"/>
    <dgm:cxn modelId="{4F9F62B8-5A72-46BB-B7FD-22F53BF294D5}" srcId="{E10A989C-68D5-48CF-8A14-E8F8620CC918}" destId="{AC74B554-ED2C-480E-8E82-7FDEDE46AA99}" srcOrd="1" destOrd="0" parTransId="{1ADB36A8-DD74-46BB-9560-6D9483FB82F5}" sibTransId="{E2F53679-5CD7-4534-A756-766F9813DA92}"/>
    <dgm:cxn modelId="{A8F93DDB-7F7C-4599-8BAB-B126FD2F8EA2}" srcId="{E10A989C-68D5-48CF-8A14-E8F8620CC918}" destId="{926DAA9C-AA10-4ADC-8480-DDF9C31ED6A1}" srcOrd="5" destOrd="0" parTransId="{D91D737D-A1C9-4056-8EBD-87D767AECB2D}" sibTransId="{1D1CE54A-124E-4445-AAC7-9F78B67CB83B}"/>
    <dgm:cxn modelId="{F10E8922-89A8-44E0-88C0-B826AD0F26E2}" srcId="{E10A989C-68D5-48CF-8A14-E8F8620CC918}" destId="{17500D55-90D8-439F-BF9C-05EEB0A85F1D}" srcOrd="6" destOrd="0" parTransId="{491818DB-01E7-4342-A34F-3F48F342CC3D}" sibTransId="{BD68D8CE-CCCD-4774-8967-53AA81C15215}"/>
    <dgm:cxn modelId="{15A9929F-0128-4E78-84A1-A21509F7B37D}" srcId="{E10A989C-68D5-48CF-8A14-E8F8620CC918}" destId="{180EB1C4-1351-421E-BCAB-80E8C478A3F1}" srcOrd="0" destOrd="0" parTransId="{54F9A8A7-B7DF-475E-B8F0-352144B02B43}" sibTransId="{3F67D97F-17F5-4787-80FD-032532F94EC6}"/>
    <dgm:cxn modelId="{89C6CACE-AFDA-4DD5-A425-BC1CB4748019}" type="presOf" srcId="{A2021792-BF01-46E1-87BE-CA58E045C713}" destId="{FEDA7385-50D9-4315-9594-171501E80119}" srcOrd="0" destOrd="0" presId="urn:microsoft.com/office/officeart/2005/8/layout/radial1"/>
    <dgm:cxn modelId="{47EA65E0-3AD7-443E-A394-394A04134546}" type="presOf" srcId="{DB1B36DC-BC14-4F8F-B6F3-E45FF5B2444A}" destId="{2FC5715F-8C5C-4334-8598-D94150981C38}" srcOrd="0" destOrd="0" presId="urn:microsoft.com/office/officeart/2005/8/layout/radial1"/>
    <dgm:cxn modelId="{9353CEF3-9C99-40BB-A9B9-2B8CE28ADAAC}" srcId="{E10A989C-68D5-48CF-8A14-E8F8620CC918}" destId="{A2021792-BF01-46E1-87BE-CA58E045C713}" srcOrd="2" destOrd="0" parTransId="{F24F74B0-F7AB-4238-A002-958ACDCE7BBC}" sibTransId="{101912DD-C217-44AA-92EC-ED7FD6013E5A}"/>
    <dgm:cxn modelId="{3BBD4CBD-4A20-42FE-B461-D6BF1601C88A}" srcId="{E10A989C-68D5-48CF-8A14-E8F8620CC918}" destId="{1DFEA616-3DC4-4993-8589-63A76C588F3B}" srcOrd="3" destOrd="0" parTransId="{DC5DA58D-AC83-4AA1-AFAA-296BE4138807}" sibTransId="{CF3BBC4D-C3CD-4E7C-88E8-C1576DC3452B}"/>
    <dgm:cxn modelId="{14DB5DB7-5B22-4AE8-B3AC-9C6A6F28DFD7}" type="presOf" srcId="{DB1B36DC-BC14-4F8F-B6F3-E45FF5B2444A}" destId="{A201E984-41D4-418E-9243-A243DD5A33F1}" srcOrd="1" destOrd="0" presId="urn:microsoft.com/office/officeart/2005/8/layout/radial1"/>
    <dgm:cxn modelId="{FD40DDF8-E81E-4FF5-8B3C-F5D7CED9A377}" type="presOf" srcId="{926DAA9C-AA10-4ADC-8480-DDF9C31ED6A1}" destId="{25A5081A-38D3-4C35-97BF-BFBC4F369153}" srcOrd="0" destOrd="0" presId="urn:microsoft.com/office/officeart/2005/8/layout/radial1"/>
    <dgm:cxn modelId="{E43A1F90-B23B-4793-8932-2985B6A84AC3}" type="presOf" srcId="{180EB1C4-1351-421E-BCAB-80E8C478A3F1}" destId="{C6B307CE-122C-4344-AB39-D9EDCE725640}" srcOrd="0" destOrd="0" presId="urn:microsoft.com/office/officeart/2005/8/layout/radial1"/>
    <dgm:cxn modelId="{78D8132F-C619-46D3-B289-8E31D0AEF602}" type="presOf" srcId="{D91D737D-A1C9-4056-8EBD-87D767AECB2D}" destId="{FA60E6F7-A06A-46F8-B8C8-C09ADB303836}" srcOrd="0" destOrd="0" presId="urn:microsoft.com/office/officeart/2005/8/layout/radial1"/>
    <dgm:cxn modelId="{C68F2C9D-2946-44E1-ABE9-3D3C359E0239}" type="presOf" srcId="{1ADB36A8-DD74-46BB-9560-6D9483FB82F5}" destId="{87859D60-371A-4B6D-9BA1-AEF8409D8D41}" srcOrd="1" destOrd="0" presId="urn:microsoft.com/office/officeart/2005/8/layout/radial1"/>
    <dgm:cxn modelId="{AD30B53A-D4CA-4492-9103-E7B525143105}" type="presOf" srcId="{1DFEA616-3DC4-4993-8589-63A76C588F3B}" destId="{55BB1482-AC83-4972-B71E-0FAF63C7EFB4}" srcOrd="0" destOrd="0" presId="urn:microsoft.com/office/officeart/2005/8/layout/radial1"/>
    <dgm:cxn modelId="{8A9740ED-95C3-4DE7-8C43-0D922E1D6AC1}" type="presOf" srcId="{54F9A8A7-B7DF-475E-B8F0-352144B02B43}" destId="{79A85EDA-89DF-4303-8D7B-F2AD4325EC3F}" srcOrd="1" destOrd="0" presId="urn:microsoft.com/office/officeart/2005/8/layout/radial1"/>
    <dgm:cxn modelId="{9652822D-1603-41D6-A7F1-BCB2C9629876}" type="presOf" srcId="{491818DB-01E7-4342-A34F-3F48F342CC3D}" destId="{1C9D6794-50BD-490E-9B2B-1848F0478B03}" srcOrd="0" destOrd="0" presId="urn:microsoft.com/office/officeart/2005/8/layout/radial1"/>
    <dgm:cxn modelId="{FCA399ED-04BC-4936-A90C-72666079C485}" type="presParOf" srcId="{C3EE9CF2-FD9D-4079-B224-59A9D1B62904}" destId="{1114B2BD-B971-4BB6-965A-C471D9B832FF}" srcOrd="0" destOrd="0" presId="urn:microsoft.com/office/officeart/2005/8/layout/radial1"/>
    <dgm:cxn modelId="{6EE50C43-7206-4255-9A94-B8F53FCC1892}" type="presParOf" srcId="{C3EE9CF2-FD9D-4079-B224-59A9D1B62904}" destId="{2CBF56CA-4101-4957-8AB7-7BAE90E6FBEB}" srcOrd="1" destOrd="0" presId="urn:microsoft.com/office/officeart/2005/8/layout/radial1"/>
    <dgm:cxn modelId="{5C997344-86E9-4BB7-83F3-E54DAB33D12E}" type="presParOf" srcId="{2CBF56CA-4101-4957-8AB7-7BAE90E6FBEB}" destId="{79A85EDA-89DF-4303-8D7B-F2AD4325EC3F}" srcOrd="0" destOrd="0" presId="urn:microsoft.com/office/officeart/2005/8/layout/radial1"/>
    <dgm:cxn modelId="{EDF37087-8B12-4303-A38A-29F3953BB205}" type="presParOf" srcId="{C3EE9CF2-FD9D-4079-B224-59A9D1B62904}" destId="{C6B307CE-122C-4344-AB39-D9EDCE725640}" srcOrd="2" destOrd="0" presId="urn:microsoft.com/office/officeart/2005/8/layout/radial1"/>
    <dgm:cxn modelId="{5F36CB7B-3162-4084-A9DD-0DC9FB6D2C7A}" type="presParOf" srcId="{C3EE9CF2-FD9D-4079-B224-59A9D1B62904}" destId="{C95110DF-661D-446D-A245-26EDEDAA8DF4}" srcOrd="3" destOrd="0" presId="urn:microsoft.com/office/officeart/2005/8/layout/radial1"/>
    <dgm:cxn modelId="{B4F77355-53AE-4C05-ABD6-DCDD47601B7A}" type="presParOf" srcId="{C95110DF-661D-446D-A245-26EDEDAA8DF4}" destId="{87859D60-371A-4B6D-9BA1-AEF8409D8D41}" srcOrd="0" destOrd="0" presId="urn:microsoft.com/office/officeart/2005/8/layout/radial1"/>
    <dgm:cxn modelId="{D7F5EF3F-7B01-425F-AED0-A59DD9551AC6}" type="presParOf" srcId="{C3EE9CF2-FD9D-4079-B224-59A9D1B62904}" destId="{3B7B1753-3FA4-46EE-9D90-6D799F34A501}" srcOrd="4" destOrd="0" presId="urn:microsoft.com/office/officeart/2005/8/layout/radial1"/>
    <dgm:cxn modelId="{D28F4820-17C7-4160-8190-9139C35AE6E2}" type="presParOf" srcId="{C3EE9CF2-FD9D-4079-B224-59A9D1B62904}" destId="{C25855DD-2953-4F73-9E65-3A93B8E7AAA2}" srcOrd="5" destOrd="0" presId="urn:microsoft.com/office/officeart/2005/8/layout/radial1"/>
    <dgm:cxn modelId="{B1F4E83E-423C-409D-B00B-A8F5725C10B9}" type="presParOf" srcId="{C25855DD-2953-4F73-9E65-3A93B8E7AAA2}" destId="{762F705D-4A41-4FEB-A676-D1EE4EA3160F}" srcOrd="0" destOrd="0" presId="urn:microsoft.com/office/officeart/2005/8/layout/radial1"/>
    <dgm:cxn modelId="{7205A9D9-254D-46BC-B1EF-5F8E6CECB452}" type="presParOf" srcId="{C3EE9CF2-FD9D-4079-B224-59A9D1B62904}" destId="{FEDA7385-50D9-4315-9594-171501E80119}" srcOrd="6" destOrd="0" presId="urn:microsoft.com/office/officeart/2005/8/layout/radial1"/>
    <dgm:cxn modelId="{CD89D742-5675-466A-B53F-AC784782C44C}" type="presParOf" srcId="{C3EE9CF2-FD9D-4079-B224-59A9D1B62904}" destId="{6456B64D-DE4F-4C88-9BC0-737999391E08}" srcOrd="7" destOrd="0" presId="urn:microsoft.com/office/officeart/2005/8/layout/radial1"/>
    <dgm:cxn modelId="{19FEE09B-FD1E-48F5-9058-F69D08526AA0}" type="presParOf" srcId="{6456B64D-DE4F-4C88-9BC0-737999391E08}" destId="{1919E351-B4D6-4028-AD29-47C336AD7B4F}" srcOrd="0" destOrd="0" presId="urn:microsoft.com/office/officeart/2005/8/layout/radial1"/>
    <dgm:cxn modelId="{63C9E29A-6CAA-48EA-AD80-491B25F524E9}" type="presParOf" srcId="{C3EE9CF2-FD9D-4079-B224-59A9D1B62904}" destId="{55BB1482-AC83-4972-B71E-0FAF63C7EFB4}" srcOrd="8" destOrd="0" presId="urn:microsoft.com/office/officeart/2005/8/layout/radial1"/>
    <dgm:cxn modelId="{50FB05EF-7208-4FE2-B258-B8E70C57E19F}" type="presParOf" srcId="{C3EE9CF2-FD9D-4079-B224-59A9D1B62904}" destId="{2FC5715F-8C5C-4334-8598-D94150981C38}" srcOrd="9" destOrd="0" presId="urn:microsoft.com/office/officeart/2005/8/layout/radial1"/>
    <dgm:cxn modelId="{425B2154-3B96-4AF4-80D3-747A9C23E65D}" type="presParOf" srcId="{2FC5715F-8C5C-4334-8598-D94150981C38}" destId="{A201E984-41D4-418E-9243-A243DD5A33F1}" srcOrd="0" destOrd="0" presId="urn:microsoft.com/office/officeart/2005/8/layout/radial1"/>
    <dgm:cxn modelId="{A45F8D22-3C83-4365-92E9-56F250E91162}" type="presParOf" srcId="{C3EE9CF2-FD9D-4079-B224-59A9D1B62904}" destId="{9DB43C80-5859-44A9-889E-D0E7AD5D6370}" srcOrd="10" destOrd="0" presId="urn:microsoft.com/office/officeart/2005/8/layout/radial1"/>
    <dgm:cxn modelId="{AA61BDCB-3D89-4344-8A3D-8B2EAEDD5D90}" type="presParOf" srcId="{C3EE9CF2-FD9D-4079-B224-59A9D1B62904}" destId="{FA60E6F7-A06A-46F8-B8C8-C09ADB303836}" srcOrd="11" destOrd="0" presId="urn:microsoft.com/office/officeart/2005/8/layout/radial1"/>
    <dgm:cxn modelId="{11E63AB0-58E6-430D-97D2-E0BDC01C3E46}" type="presParOf" srcId="{FA60E6F7-A06A-46F8-B8C8-C09ADB303836}" destId="{2A787C94-533B-4E0C-8E03-D483F197C073}" srcOrd="0" destOrd="0" presId="urn:microsoft.com/office/officeart/2005/8/layout/radial1"/>
    <dgm:cxn modelId="{517CC4DD-71CB-4B1B-A46F-B9A509372A98}" type="presParOf" srcId="{C3EE9CF2-FD9D-4079-B224-59A9D1B62904}" destId="{25A5081A-38D3-4C35-97BF-BFBC4F369153}" srcOrd="12" destOrd="0" presId="urn:microsoft.com/office/officeart/2005/8/layout/radial1"/>
    <dgm:cxn modelId="{1217BB19-DAB0-47DF-8C65-76A08A8F5AFC}" type="presParOf" srcId="{C3EE9CF2-FD9D-4079-B224-59A9D1B62904}" destId="{1C9D6794-50BD-490E-9B2B-1848F0478B03}" srcOrd="13" destOrd="0" presId="urn:microsoft.com/office/officeart/2005/8/layout/radial1"/>
    <dgm:cxn modelId="{EEB07EA8-6264-4C49-ADCA-75531EF39500}" type="presParOf" srcId="{1C9D6794-50BD-490E-9B2B-1848F0478B03}" destId="{48D9C9B6-CBA1-4112-99B1-59CC0B3569E6}" srcOrd="0" destOrd="0" presId="urn:microsoft.com/office/officeart/2005/8/layout/radial1"/>
    <dgm:cxn modelId="{F4D4D3EA-2442-46EA-AFD6-46BDF889AE74}" type="presParOf" srcId="{C3EE9CF2-FD9D-4079-B224-59A9D1B62904}" destId="{8128C714-1B7E-45E2-82A1-1FBC225B34AA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8D339-5DE7-46CF-BF80-3187EB10788B}">
      <dsp:nvSpPr>
        <dsp:cNvPr id="0" name=""/>
        <dsp:cNvSpPr/>
      </dsp:nvSpPr>
      <dsp:spPr>
        <a:xfrm>
          <a:off x="442392" y="40"/>
          <a:ext cx="5077598" cy="461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442392" y="40"/>
        <a:ext cx="5077598" cy="461599"/>
      </dsp:txXfrm>
    </dsp:sp>
    <dsp:sp modelId="{94AD893D-CB32-4B02-99D1-D4D2E4255024}">
      <dsp:nvSpPr>
        <dsp:cNvPr id="0" name=""/>
        <dsp:cNvSpPr/>
      </dsp:nvSpPr>
      <dsp:spPr>
        <a:xfrm>
          <a:off x="1450822" y="461640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6B7087C-52D2-4B0C-BDD5-5414237EA67B}">
      <dsp:nvSpPr>
        <dsp:cNvPr id="0" name=""/>
        <dsp:cNvSpPr/>
      </dsp:nvSpPr>
      <dsp:spPr>
        <a:xfrm>
          <a:off x="2164507" y="461640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46F5961-01EB-4932-AE8B-F8BBD17F2DC4}">
      <dsp:nvSpPr>
        <dsp:cNvPr id="0" name=""/>
        <dsp:cNvSpPr/>
      </dsp:nvSpPr>
      <dsp:spPr>
        <a:xfrm>
          <a:off x="2878756" y="461640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668E0BC-09E3-4A60-82C2-F972943E3FCF}">
      <dsp:nvSpPr>
        <dsp:cNvPr id="0" name=""/>
        <dsp:cNvSpPr/>
      </dsp:nvSpPr>
      <dsp:spPr>
        <a:xfrm>
          <a:off x="3592441" y="461640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01FCB7C-3EB4-4E4C-9D58-FD99380D8DC2}">
      <dsp:nvSpPr>
        <dsp:cNvPr id="0" name=""/>
        <dsp:cNvSpPr/>
      </dsp:nvSpPr>
      <dsp:spPr>
        <a:xfrm>
          <a:off x="4306690" y="461640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DDD8003-DF8B-4E87-BB9D-11BAD7726811}">
      <dsp:nvSpPr>
        <dsp:cNvPr id="0" name=""/>
        <dsp:cNvSpPr/>
      </dsp:nvSpPr>
      <dsp:spPr>
        <a:xfrm>
          <a:off x="5020374" y="461640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DD14972-20DE-42E6-B63B-1A8D86675A37}">
      <dsp:nvSpPr>
        <dsp:cNvPr id="0" name=""/>
        <dsp:cNvSpPr/>
      </dsp:nvSpPr>
      <dsp:spPr>
        <a:xfrm>
          <a:off x="5734623" y="461640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53B5305-0F53-49A8-B6E4-6E207F2BEB89}">
      <dsp:nvSpPr>
        <dsp:cNvPr id="0" name=""/>
        <dsp:cNvSpPr/>
      </dsp:nvSpPr>
      <dsp:spPr>
        <a:xfrm>
          <a:off x="442392" y="555669"/>
          <a:ext cx="7160467" cy="7522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Управление развитием персонала по формированию компетенций в области планирования и достижения образовательных результатов  </a:t>
          </a:r>
          <a:endParaRPr lang="ru-RU" sz="1600" kern="1200" dirty="0"/>
        </a:p>
      </dsp:txBody>
      <dsp:txXfrm>
        <a:off x="442392" y="555669"/>
        <a:ext cx="7160467" cy="752236"/>
      </dsp:txXfrm>
    </dsp:sp>
    <dsp:sp modelId="{DD477B87-6D7C-4894-B9E2-7DC3F138A329}">
      <dsp:nvSpPr>
        <dsp:cNvPr id="0" name=""/>
        <dsp:cNvSpPr/>
      </dsp:nvSpPr>
      <dsp:spPr>
        <a:xfrm>
          <a:off x="442392" y="1461227"/>
          <a:ext cx="5077598" cy="461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442392" y="1461227"/>
        <a:ext cx="5077598" cy="461599"/>
      </dsp:txXfrm>
    </dsp:sp>
    <dsp:sp modelId="{1F0EC12C-6608-46F6-B528-B5589B9A9B30}">
      <dsp:nvSpPr>
        <dsp:cNvPr id="0" name=""/>
        <dsp:cNvSpPr/>
      </dsp:nvSpPr>
      <dsp:spPr>
        <a:xfrm>
          <a:off x="1450488" y="1922826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369C7B7-BC66-4938-874E-00E80255CF1E}">
      <dsp:nvSpPr>
        <dsp:cNvPr id="0" name=""/>
        <dsp:cNvSpPr/>
      </dsp:nvSpPr>
      <dsp:spPr>
        <a:xfrm>
          <a:off x="2164173" y="1922826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FE10E6C-19DC-46E6-AE60-C00CE442D986}">
      <dsp:nvSpPr>
        <dsp:cNvPr id="0" name=""/>
        <dsp:cNvSpPr/>
      </dsp:nvSpPr>
      <dsp:spPr>
        <a:xfrm>
          <a:off x="2878422" y="1922826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FEE30B1-8B8C-4AD4-BE38-F10B4B571994}">
      <dsp:nvSpPr>
        <dsp:cNvPr id="0" name=""/>
        <dsp:cNvSpPr/>
      </dsp:nvSpPr>
      <dsp:spPr>
        <a:xfrm>
          <a:off x="3592106" y="1922826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623180D-4DAC-41FC-8007-C4FABF38B3DE}">
      <dsp:nvSpPr>
        <dsp:cNvPr id="0" name=""/>
        <dsp:cNvSpPr/>
      </dsp:nvSpPr>
      <dsp:spPr>
        <a:xfrm>
          <a:off x="4306355" y="1922826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B0598E6-3DF3-42E8-8C33-FD904E5D6D16}">
      <dsp:nvSpPr>
        <dsp:cNvPr id="0" name=""/>
        <dsp:cNvSpPr/>
      </dsp:nvSpPr>
      <dsp:spPr>
        <a:xfrm>
          <a:off x="5020040" y="1922826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576D69C-56C2-4212-B942-0D37D4AA7547}">
      <dsp:nvSpPr>
        <dsp:cNvPr id="0" name=""/>
        <dsp:cNvSpPr/>
      </dsp:nvSpPr>
      <dsp:spPr>
        <a:xfrm>
          <a:off x="5734289" y="1922826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1917C7C-573D-448C-8AC1-6887D7FBAA60}">
      <dsp:nvSpPr>
        <dsp:cNvPr id="0" name=""/>
        <dsp:cNvSpPr/>
      </dsp:nvSpPr>
      <dsp:spPr>
        <a:xfrm>
          <a:off x="442392" y="2016856"/>
          <a:ext cx="7159799" cy="7522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Поддерживающее оценивание учащихся; управление индивидуальным прогрессом учащихся на основе данных оценивания, мониторинга</a:t>
          </a:r>
          <a:endParaRPr lang="ru-RU" sz="1600" kern="1200" dirty="0"/>
        </a:p>
      </dsp:txBody>
      <dsp:txXfrm>
        <a:off x="442392" y="2016856"/>
        <a:ext cx="7159799" cy="752236"/>
      </dsp:txXfrm>
    </dsp:sp>
    <dsp:sp modelId="{F372F2CF-A065-426C-9648-A5DFCAB72ACA}">
      <dsp:nvSpPr>
        <dsp:cNvPr id="0" name=""/>
        <dsp:cNvSpPr/>
      </dsp:nvSpPr>
      <dsp:spPr>
        <a:xfrm>
          <a:off x="442392" y="2922413"/>
          <a:ext cx="5077598" cy="461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442392" y="2922413"/>
        <a:ext cx="5077598" cy="461599"/>
      </dsp:txXfrm>
    </dsp:sp>
    <dsp:sp modelId="{F99406CB-7156-410E-A9D3-08A6620D5335}">
      <dsp:nvSpPr>
        <dsp:cNvPr id="0" name=""/>
        <dsp:cNvSpPr/>
      </dsp:nvSpPr>
      <dsp:spPr>
        <a:xfrm>
          <a:off x="1542996" y="3384013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E68FD99-55BD-444C-B89F-409082872155}">
      <dsp:nvSpPr>
        <dsp:cNvPr id="0" name=""/>
        <dsp:cNvSpPr/>
      </dsp:nvSpPr>
      <dsp:spPr>
        <a:xfrm>
          <a:off x="2256680" y="3384013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23E147A-2EA6-469C-8172-018CB39467DC}">
      <dsp:nvSpPr>
        <dsp:cNvPr id="0" name=""/>
        <dsp:cNvSpPr/>
      </dsp:nvSpPr>
      <dsp:spPr>
        <a:xfrm>
          <a:off x="2970929" y="3384013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FE7C549-8B56-42DB-8155-9807DD56DE44}">
      <dsp:nvSpPr>
        <dsp:cNvPr id="0" name=""/>
        <dsp:cNvSpPr/>
      </dsp:nvSpPr>
      <dsp:spPr>
        <a:xfrm>
          <a:off x="3684614" y="3384013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8A7D5DC-81C1-440E-87BB-ECFE62FBEB8C}">
      <dsp:nvSpPr>
        <dsp:cNvPr id="0" name=""/>
        <dsp:cNvSpPr/>
      </dsp:nvSpPr>
      <dsp:spPr>
        <a:xfrm>
          <a:off x="4398863" y="3384013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56A0931-046B-4457-802E-DBB087C4868E}">
      <dsp:nvSpPr>
        <dsp:cNvPr id="0" name=""/>
        <dsp:cNvSpPr/>
      </dsp:nvSpPr>
      <dsp:spPr>
        <a:xfrm>
          <a:off x="5112548" y="3384013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8B739A3-0F1D-4760-A996-B71B83A19C73}">
      <dsp:nvSpPr>
        <dsp:cNvPr id="0" name=""/>
        <dsp:cNvSpPr/>
      </dsp:nvSpPr>
      <dsp:spPr>
        <a:xfrm>
          <a:off x="5826797" y="3384013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D9C3A39-2B63-400C-969A-19237D56DE57}">
      <dsp:nvSpPr>
        <dsp:cNvPr id="0" name=""/>
        <dsp:cNvSpPr/>
      </dsp:nvSpPr>
      <dsp:spPr>
        <a:xfrm>
          <a:off x="442392" y="3478043"/>
          <a:ext cx="7344814" cy="7522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Разработка и реализация дорожных карт новых концепций по предметам, модели реализации концепций</a:t>
          </a:r>
          <a:endParaRPr lang="ru-RU" sz="1600" kern="1200" dirty="0"/>
        </a:p>
      </dsp:txBody>
      <dsp:txXfrm>
        <a:off x="442392" y="3478043"/>
        <a:ext cx="7344814" cy="7522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3F4447-B083-4747-A14C-9C01953DE0A6}">
      <dsp:nvSpPr>
        <dsp:cNvPr id="0" name=""/>
        <dsp:cNvSpPr/>
      </dsp:nvSpPr>
      <dsp:spPr>
        <a:xfrm>
          <a:off x="-8" y="40"/>
          <a:ext cx="5077598" cy="461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-8" y="40"/>
        <a:ext cx="5077598" cy="461599"/>
      </dsp:txXfrm>
    </dsp:sp>
    <dsp:sp modelId="{79E43160-996C-48C2-A2CC-40C39EB20257}">
      <dsp:nvSpPr>
        <dsp:cNvPr id="0" name=""/>
        <dsp:cNvSpPr/>
      </dsp:nvSpPr>
      <dsp:spPr>
        <a:xfrm>
          <a:off x="1542996" y="461640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31393D-D5DF-484C-AE86-1DD276A5FD0D}">
      <dsp:nvSpPr>
        <dsp:cNvPr id="0" name=""/>
        <dsp:cNvSpPr/>
      </dsp:nvSpPr>
      <dsp:spPr>
        <a:xfrm>
          <a:off x="2256680" y="461640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D2082-E617-4992-8206-31B9D5CA3010}">
      <dsp:nvSpPr>
        <dsp:cNvPr id="0" name=""/>
        <dsp:cNvSpPr/>
      </dsp:nvSpPr>
      <dsp:spPr>
        <a:xfrm>
          <a:off x="2970929" y="461640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446A4C-9C7E-499A-852C-2BDAA8D02EAB}">
      <dsp:nvSpPr>
        <dsp:cNvPr id="0" name=""/>
        <dsp:cNvSpPr/>
      </dsp:nvSpPr>
      <dsp:spPr>
        <a:xfrm>
          <a:off x="3684614" y="461640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BE0D15-B6DE-4B33-B666-2EB8F8397D15}">
      <dsp:nvSpPr>
        <dsp:cNvPr id="0" name=""/>
        <dsp:cNvSpPr/>
      </dsp:nvSpPr>
      <dsp:spPr>
        <a:xfrm>
          <a:off x="4398863" y="461640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2AA406-7D78-43DA-9D71-8D4AF3339B93}">
      <dsp:nvSpPr>
        <dsp:cNvPr id="0" name=""/>
        <dsp:cNvSpPr/>
      </dsp:nvSpPr>
      <dsp:spPr>
        <a:xfrm>
          <a:off x="5112548" y="461640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93447A-20F4-4FF5-9DDA-FF3E0678B988}">
      <dsp:nvSpPr>
        <dsp:cNvPr id="0" name=""/>
        <dsp:cNvSpPr/>
      </dsp:nvSpPr>
      <dsp:spPr>
        <a:xfrm>
          <a:off x="5826797" y="461640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313783-968A-4F45-ABD3-EB57F78179B7}">
      <dsp:nvSpPr>
        <dsp:cNvPr id="0" name=""/>
        <dsp:cNvSpPr/>
      </dsp:nvSpPr>
      <dsp:spPr>
        <a:xfrm>
          <a:off x="-8" y="555669"/>
          <a:ext cx="8229617" cy="7522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Образовательная    среда развития высокомотивированных и одарённых детей</a:t>
          </a:r>
          <a:endParaRPr lang="ru-RU" sz="1300" kern="1200" dirty="0"/>
        </a:p>
      </dsp:txBody>
      <dsp:txXfrm>
        <a:off x="-8" y="555669"/>
        <a:ext cx="8229617" cy="752236"/>
      </dsp:txXfrm>
    </dsp:sp>
    <dsp:sp modelId="{625DB33B-8BF9-4CE2-A725-DF95D4B0129D}">
      <dsp:nvSpPr>
        <dsp:cNvPr id="0" name=""/>
        <dsp:cNvSpPr/>
      </dsp:nvSpPr>
      <dsp:spPr>
        <a:xfrm>
          <a:off x="-8" y="1461227"/>
          <a:ext cx="5077598" cy="461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-8" y="1461227"/>
        <a:ext cx="5077598" cy="461599"/>
      </dsp:txXfrm>
    </dsp:sp>
    <dsp:sp modelId="{97F558C8-765B-4D0E-B32C-9B853AEDC3B1}">
      <dsp:nvSpPr>
        <dsp:cNvPr id="0" name=""/>
        <dsp:cNvSpPr/>
      </dsp:nvSpPr>
      <dsp:spPr>
        <a:xfrm>
          <a:off x="1542996" y="1922826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C1C228-A4BD-42A0-AE9A-DE32B98DB094}">
      <dsp:nvSpPr>
        <dsp:cNvPr id="0" name=""/>
        <dsp:cNvSpPr/>
      </dsp:nvSpPr>
      <dsp:spPr>
        <a:xfrm>
          <a:off x="2256680" y="1922826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B76B8-83DA-4114-8FCD-3B6C78240FDC}">
      <dsp:nvSpPr>
        <dsp:cNvPr id="0" name=""/>
        <dsp:cNvSpPr/>
      </dsp:nvSpPr>
      <dsp:spPr>
        <a:xfrm>
          <a:off x="2970929" y="1922826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008BD8-09BD-44F4-9EE4-F24EEEA2AF2B}">
      <dsp:nvSpPr>
        <dsp:cNvPr id="0" name=""/>
        <dsp:cNvSpPr/>
      </dsp:nvSpPr>
      <dsp:spPr>
        <a:xfrm>
          <a:off x="3684614" y="1922826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52FE0E-C667-4A55-8DF5-2DF95B7C18DE}">
      <dsp:nvSpPr>
        <dsp:cNvPr id="0" name=""/>
        <dsp:cNvSpPr/>
      </dsp:nvSpPr>
      <dsp:spPr>
        <a:xfrm>
          <a:off x="4398863" y="1922826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3C411-FEFC-48A0-9EAD-983AADE43747}">
      <dsp:nvSpPr>
        <dsp:cNvPr id="0" name=""/>
        <dsp:cNvSpPr/>
      </dsp:nvSpPr>
      <dsp:spPr>
        <a:xfrm>
          <a:off x="5112548" y="1922826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8DD35E-960A-4238-9C63-8845728AE664}">
      <dsp:nvSpPr>
        <dsp:cNvPr id="0" name=""/>
        <dsp:cNvSpPr/>
      </dsp:nvSpPr>
      <dsp:spPr>
        <a:xfrm>
          <a:off x="5826797" y="1922826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1C85CC-16D6-4C0F-8526-E5A91639A7D7}">
      <dsp:nvSpPr>
        <dsp:cNvPr id="0" name=""/>
        <dsp:cNvSpPr/>
      </dsp:nvSpPr>
      <dsp:spPr>
        <a:xfrm>
          <a:off x="-8" y="2016856"/>
          <a:ext cx="8229617" cy="7522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Инклюзивная  образовательная среда / модели реализации инклюзии, ОВЗ</a:t>
          </a:r>
          <a:endParaRPr lang="ru-RU" sz="1300" kern="1200" dirty="0"/>
        </a:p>
      </dsp:txBody>
      <dsp:txXfrm>
        <a:off x="-8" y="2016856"/>
        <a:ext cx="8229617" cy="752236"/>
      </dsp:txXfrm>
    </dsp:sp>
    <dsp:sp modelId="{E18500AD-3460-4D40-8070-EEEDF17A97D3}">
      <dsp:nvSpPr>
        <dsp:cNvPr id="0" name=""/>
        <dsp:cNvSpPr/>
      </dsp:nvSpPr>
      <dsp:spPr>
        <a:xfrm>
          <a:off x="-8" y="2922413"/>
          <a:ext cx="5077598" cy="461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Современная модель информационно-образовательной среды</a:t>
          </a:r>
          <a:endParaRPr lang="ru-RU" sz="1300" kern="1200" dirty="0"/>
        </a:p>
      </dsp:txBody>
      <dsp:txXfrm>
        <a:off x="-8" y="2922413"/>
        <a:ext cx="5077598" cy="461599"/>
      </dsp:txXfrm>
    </dsp:sp>
    <dsp:sp modelId="{43F4BC3D-CA11-40EF-AADA-5684535F832C}">
      <dsp:nvSpPr>
        <dsp:cNvPr id="0" name=""/>
        <dsp:cNvSpPr/>
      </dsp:nvSpPr>
      <dsp:spPr>
        <a:xfrm>
          <a:off x="1542996" y="3384013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5E0C4-E450-471B-9D2E-D580E948A5A1}">
      <dsp:nvSpPr>
        <dsp:cNvPr id="0" name=""/>
        <dsp:cNvSpPr/>
      </dsp:nvSpPr>
      <dsp:spPr>
        <a:xfrm>
          <a:off x="2256680" y="3384013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F82E12-F01E-4095-BB52-281923A0C299}">
      <dsp:nvSpPr>
        <dsp:cNvPr id="0" name=""/>
        <dsp:cNvSpPr/>
      </dsp:nvSpPr>
      <dsp:spPr>
        <a:xfrm>
          <a:off x="2970929" y="3384013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177A0E-9D7F-4BBE-8CA1-9064786D1F23}">
      <dsp:nvSpPr>
        <dsp:cNvPr id="0" name=""/>
        <dsp:cNvSpPr/>
      </dsp:nvSpPr>
      <dsp:spPr>
        <a:xfrm>
          <a:off x="3684614" y="3384013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7B8DE-551B-4489-95AF-0D403C72FA80}">
      <dsp:nvSpPr>
        <dsp:cNvPr id="0" name=""/>
        <dsp:cNvSpPr/>
      </dsp:nvSpPr>
      <dsp:spPr>
        <a:xfrm>
          <a:off x="4398863" y="3384013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1B947-DCA8-4B1E-98B7-2116E1E2E40A}">
      <dsp:nvSpPr>
        <dsp:cNvPr id="0" name=""/>
        <dsp:cNvSpPr/>
      </dsp:nvSpPr>
      <dsp:spPr>
        <a:xfrm>
          <a:off x="5112548" y="3384013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ED57E7-FFF4-4C4F-B2D7-C1199BA327EF}">
      <dsp:nvSpPr>
        <dsp:cNvPr id="0" name=""/>
        <dsp:cNvSpPr/>
      </dsp:nvSpPr>
      <dsp:spPr>
        <a:xfrm>
          <a:off x="5826797" y="3384013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A3F058-7C6B-42B3-BE42-2EAF2C22E03F}">
      <dsp:nvSpPr>
        <dsp:cNvPr id="0" name=""/>
        <dsp:cNvSpPr/>
      </dsp:nvSpPr>
      <dsp:spPr>
        <a:xfrm>
          <a:off x="-8" y="3478043"/>
          <a:ext cx="8229617" cy="7522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Модель  современной образовательной среды (места ведения УИД, ПД, интерактивные формы учебной работы, образовательных процедур, мест презентации и предъявления результатов в разных видах Де; практика внеаудиторных занятий, событий, </a:t>
          </a:r>
          <a:r>
            <a:rPr lang="ru-RU" sz="1300" kern="1200" dirty="0" err="1" smtClean="0"/>
            <a:t>др</a:t>
          </a:r>
          <a:r>
            <a:rPr lang="ru-RU" sz="1300" kern="1200" dirty="0" smtClean="0"/>
            <a:t>).</a:t>
          </a:r>
          <a:endParaRPr lang="ru-RU" sz="1300" kern="1200" dirty="0"/>
        </a:p>
      </dsp:txBody>
      <dsp:txXfrm>
        <a:off x="-8" y="3478043"/>
        <a:ext cx="8229617" cy="7522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3F151D-E0A5-451C-9422-334B6172C785}">
      <dsp:nvSpPr>
        <dsp:cNvPr id="0" name=""/>
        <dsp:cNvSpPr/>
      </dsp:nvSpPr>
      <dsp:spPr>
        <a:xfrm rot="5400000">
          <a:off x="-143951" y="144695"/>
          <a:ext cx="959676" cy="6717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!</a:t>
          </a:r>
          <a:endParaRPr lang="ru-RU" sz="2000" kern="1200" dirty="0"/>
        </a:p>
      </dsp:txBody>
      <dsp:txXfrm rot="-5400000">
        <a:off x="1" y="336631"/>
        <a:ext cx="671773" cy="287903"/>
      </dsp:txXfrm>
    </dsp:sp>
    <dsp:sp modelId="{D2019F9B-4DA6-4AA4-A229-31018D133F03}">
      <dsp:nvSpPr>
        <dsp:cNvPr id="0" name=""/>
        <dsp:cNvSpPr/>
      </dsp:nvSpPr>
      <dsp:spPr>
        <a:xfrm rot="5400000">
          <a:off x="4138791" y="-3466273"/>
          <a:ext cx="623789" cy="7557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Мультиязычность</a:t>
          </a:r>
          <a:r>
            <a:rPr lang="ru-RU" sz="2000" kern="1200" dirty="0" smtClean="0"/>
            <a:t> и </a:t>
          </a:r>
          <a:r>
            <a:rPr lang="ru-RU" sz="2000" kern="1200" dirty="0" err="1" smtClean="0"/>
            <a:t>мультикультурность</a:t>
          </a:r>
          <a:r>
            <a:rPr lang="ru-RU" sz="2000" kern="1200" dirty="0" smtClean="0"/>
            <a:t> (свободное владение английским и знание второго языка)</a:t>
          </a:r>
          <a:endParaRPr lang="ru-RU" sz="2000" kern="1200" dirty="0"/>
        </a:p>
      </dsp:txBody>
      <dsp:txXfrm rot="-5400000">
        <a:off x="671773" y="31196"/>
        <a:ext cx="7527375" cy="562887"/>
      </dsp:txXfrm>
    </dsp:sp>
    <dsp:sp modelId="{822869CD-2041-422C-9964-9AFA6A0BF0E7}">
      <dsp:nvSpPr>
        <dsp:cNvPr id="0" name=""/>
        <dsp:cNvSpPr/>
      </dsp:nvSpPr>
      <dsp:spPr>
        <a:xfrm rot="5400000">
          <a:off x="-143951" y="985492"/>
          <a:ext cx="959676" cy="6717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!</a:t>
          </a:r>
          <a:endParaRPr lang="ru-RU" sz="2000" kern="1200" dirty="0"/>
        </a:p>
      </dsp:txBody>
      <dsp:txXfrm rot="-5400000">
        <a:off x="1" y="1177428"/>
        <a:ext cx="671773" cy="287903"/>
      </dsp:txXfrm>
    </dsp:sp>
    <dsp:sp modelId="{C44280DB-4946-43BF-B86D-E04666A7358B}">
      <dsp:nvSpPr>
        <dsp:cNvPr id="0" name=""/>
        <dsp:cNvSpPr/>
      </dsp:nvSpPr>
      <dsp:spPr>
        <a:xfrm rot="5400000">
          <a:off x="4138791" y="-2625477"/>
          <a:ext cx="623789" cy="7557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Навыки межотраслевой коммуникации</a:t>
          </a:r>
          <a:endParaRPr lang="ru-RU" sz="2000" kern="1200" dirty="0"/>
        </a:p>
      </dsp:txBody>
      <dsp:txXfrm rot="-5400000">
        <a:off x="671773" y="871992"/>
        <a:ext cx="7527375" cy="562887"/>
      </dsp:txXfrm>
    </dsp:sp>
    <dsp:sp modelId="{E36B4592-935F-47F7-BB80-EAAD66B077D0}">
      <dsp:nvSpPr>
        <dsp:cNvPr id="0" name=""/>
        <dsp:cNvSpPr/>
      </dsp:nvSpPr>
      <dsp:spPr>
        <a:xfrm rot="5400000">
          <a:off x="-143951" y="1826288"/>
          <a:ext cx="959676" cy="6717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!</a:t>
          </a:r>
          <a:endParaRPr lang="ru-RU" sz="2000" kern="1200" dirty="0"/>
        </a:p>
      </dsp:txBody>
      <dsp:txXfrm rot="-5400000">
        <a:off x="1" y="2018224"/>
        <a:ext cx="671773" cy="287903"/>
      </dsp:txXfrm>
    </dsp:sp>
    <dsp:sp modelId="{FC6BB3DC-EFD4-4106-A484-7E364E58871D}">
      <dsp:nvSpPr>
        <dsp:cNvPr id="0" name=""/>
        <dsp:cNvSpPr/>
      </dsp:nvSpPr>
      <dsp:spPr>
        <a:xfrm rot="5400000">
          <a:off x="4138791" y="-1784681"/>
          <a:ext cx="623789" cy="7557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Умение работать с коллективами, группами и отдельными людьми.</a:t>
          </a:r>
          <a:endParaRPr lang="ru-RU" sz="2000" kern="1200" dirty="0"/>
        </a:p>
      </dsp:txBody>
      <dsp:txXfrm rot="-5400000">
        <a:off x="671773" y="1712788"/>
        <a:ext cx="7527375" cy="562887"/>
      </dsp:txXfrm>
    </dsp:sp>
    <dsp:sp modelId="{D70D0769-CC83-40C8-9C68-E880C6FC3E7E}">
      <dsp:nvSpPr>
        <dsp:cNvPr id="0" name=""/>
        <dsp:cNvSpPr/>
      </dsp:nvSpPr>
      <dsp:spPr>
        <a:xfrm rot="5400000">
          <a:off x="-143951" y="2667084"/>
          <a:ext cx="959676" cy="6717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!</a:t>
          </a:r>
          <a:endParaRPr lang="ru-RU" sz="2000" kern="1200" dirty="0"/>
        </a:p>
      </dsp:txBody>
      <dsp:txXfrm rot="-5400000">
        <a:off x="1" y="2859020"/>
        <a:ext cx="671773" cy="287903"/>
      </dsp:txXfrm>
    </dsp:sp>
    <dsp:sp modelId="{57A50B14-1EC0-44F3-8580-4D47F5D40946}">
      <dsp:nvSpPr>
        <dsp:cNvPr id="0" name=""/>
        <dsp:cNvSpPr/>
      </dsp:nvSpPr>
      <dsp:spPr>
        <a:xfrm rot="5400000">
          <a:off x="4138791" y="-943885"/>
          <a:ext cx="623789" cy="7557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Программирование ИТ‑решений/ искусственный интеллект</a:t>
          </a:r>
          <a:endParaRPr lang="ru-RU" sz="2000" kern="1200" dirty="0"/>
        </a:p>
      </dsp:txBody>
      <dsp:txXfrm rot="-5400000">
        <a:off x="671773" y="2553584"/>
        <a:ext cx="7527375" cy="562887"/>
      </dsp:txXfrm>
    </dsp:sp>
    <dsp:sp modelId="{6EC44269-E98D-412F-88B1-B8BC2DB37341}">
      <dsp:nvSpPr>
        <dsp:cNvPr id="0" name=""/>
        <dsp:cNvSpPr/>
      </dsp:nvSpPr>
      <dsp:spPr>
        <a:xfrm rot="5400000">
          <a:off x="-143951" y="3507880"/>
          <a:ext cx="959676" cy="6717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!</a:t>
          </a:r>
          <a:endParaRPr lang="ru-RU" sz="2000" kern="1200" dirty="0"/>
        </a:p>
      </dsp:txBody>
      <dsp:txXfrm rot="-5400000">
        <a:off x="1" y="3699816"/>
        <a:ext cx="671773" cy="287903"/>
      </dsp:txXfrm>
    </dsp:sp>
    <dsp:sp modelId="{A193397B-B55F-494B-AA0E-F2B8EBB48256}">
      <dsp:nvSpPr>
        <dsp:cNvPr id="0" name=""/>
        <dsp:cNvSpPr/>
      </dsp:nvSpPr>
      <dsp:spPr>
        <a:xfrm rot="5400000">
          <a:off x="4138791" y="-103089"/>
          <a:ext cx="623789" cy="7557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/>
            <a:t>Клиентоориентированность</a:t>
          </a:r>
          <a:r>
            <a:rPr lang="ru-RU" sz="2000" kern="1200" dirty="0" smtClean="0"/>
            <a:t>, умение работать с запросами потребителя.</a:t>
          </a:r>
          <a:endParaRPr lang="ru-RU" sz="2000" kern="1200" dirty="0"/>
        </a:p>
      </dsp:txBody>
      <dsp:txXfrm rot="-5400000">
        <a:off x="671773" y="3394380"/>
        <a:ext cx="7527375" cy="5628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8C9E38-AC32-41DC-8EE6-1BA25BE2A955}">
      <dsp:nvSpPr>
        <dsp:cNvPr id="0" name=""/>
        <dsp:cNvSpPr/>
      </dsp:nvSpPr>
      <dsp:spPr>
        <a:xfrm rot="5400000">
          <a:off x="-143951" y="144695"/>
          <a:ext cx="959676" cy="6717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!</a:t>
          </a:r>
          <a:endParaRPr lang="ru-RU" sz="2000" kern="1200" dirty="0"/>
        </a:p>
      </dsp:txBody>
      <dsp:txXfrm rot="-5400000">
        <a:off x="1" y="336631"/>
        <a:ext cx="671773" cy="287903"/>
      </dsp:txXfrm>
    </dsp:sp>
    <dsp:sp modelId="{55BCA96F-4A66-4461-8234-94F2FA56A5D4}">
      <dsp:nvSpPr>
        <dsp:cNvPr id="0" name=""/>
        <dsp:cNvSpPr/>
      </dsp:nvSpPr>
      <dsp:spPr>
        <a:xfrm rot="5400000">
          <a:off x="4138791" y="-3466273"/>
          <a:ext cx="623789" cy="7557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Умение управлять проектами и процессами</a:t>
          </a:r>
          <a:endParaRPr lang="ru-RU" sz="1400" kern="1200" dirty="0"/>
        </a:p>
      </dsp:txBody>
      <dsp:txXfrm rot="-5400000">
        <a:off x="671773" y="31196"/>
        <a:ext cx="7527375" cy="562887"/>
      </dsp:txXfrm>
    </dsp:sp>
    <dsp:sp modelId="{D8F97336-318F-4418-AB0C-DE8F22EC6974}">
      <dsp:nvSpPr>
        <dsp:cNvPr id="0" name=""/>
        <dsp:cNvSpPr/>
      </dsp:nvSpPr>
      <dsp:spPr>
        <a:xfrm rot="5400000">
          <a:off x="-143951" y="985492"/>
          <a:ext cx="959676" cy="6717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!</a:t>
          </a:r>
          <a:endParaRPr lang="ru-RU" sz="2000" kern="1200" dirty="0"/>
        </a:p>
      </dsp:txBody>
      <dsp:txXfrm rot="-5400000">
        <a:off x="1" y="1177428"/>
        <a:ext cx="671773" cy="287903"/>
      </dsp:txXfrm>
    </dsp:sp>
    <dsp:sp modelId="{DDD4DC32-C166-4C30-AA00-7ACB4DEA4373}">
      <dsp:nvSpPr>
        <dsp:cNvPr id="0" name=""/>
        <dsp:cNvSpPr/>
      </dsp:nvSpPr>
      <dsp:spPr>
        <a:xfrm rot="5400000">
          <a:off x="4125414" y="-2575537"/>
          <a:ext cx="623789" cy="7557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Системное мышление (умение определять сложные системы и работать с ними)</a:t>
          </a:r>
          <a:endParaRPr lang="ru-RU" sz="1400" kern="1200" dirty="0"/>
        </a:p>
      </dsp:txBody>
      <dsp:txXfrm rot="-5400000">
        <a:off x="658396" y="921932"/>
        <a:ext cx="7527375" cy="562887"/>
      </dsp:txXfrm>
    </dsp:sp>
    <dsp:sp modelId="{DDF03D6C-A79E-40C4-AE90-54F850351F37}">
      <dsp:nvSpPr>
        <dsp:cNvPr id="0" name=""/>
        <dsp:cNvSpPr/>
      </dsp:nvSpPr>
      <dsp:spPr>
        <a:xfrm rot="5400000">
          <a:off x="-143951" y="1826288"/>
          <a:ext cx="959676" cy="6717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!</a:t>
          </a:r>
          <a:endParaRPr lang="ru-RU" sz="2000" kern="1200" dirty="0"/>
        </a:p>
      </dsp:txBody>
      <dsp:txXfrm rot="-5400000">
        <a:off x="1" y="2018224"/>
        <a:ext cx="671773" cy="287903"/>
      </dsp:txXfrm>
    </dsp:sp>
    <dsp:sp modelId="{FFEACD78-926B-4228-A9AF-0F6AA3257605}">
      <dsp:nvSpPr>
        <dsp:cNvPr id="0" name=""/>
        <dsp:cNvSpPr/>
      </dsp:nvSpPr>
      <dsp:spPr>
        <a:xfrm rot="5400000">
          <a:off x="4138791" y="-1784681"/>
          <a:ext cx="623789" cy="7557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Работа в режиме высокой неопределенности и быстрой смены условий задач</a:t>
          </a:r>
          <a:endParaRPr lang="ru-RU" sz="1400" kern="1200" dirty="0"/>
        </a:p>
      </dsp:txBody>
      <dsp:txXfrm rot="-5400000">
        <a:off x="671773" y="1712788"/>
        <a:ext cx="7527375" cy="562887"/>
      </dsp:txXfrm>
    </dsp:sp>
    <dsp:sp modelId="{0ED8F50F-D83D-4D36-B93F-F0283ED1EAC3}">
      <dsp:nvSpPr>
        <dsp:cNvPr id="0" name=""/>
        <dsp:cNvSpPr/>
      </dsp:nvSpPr>
      <dsp:spPr>
        <a:xfrm rot="5400000">
          <a:off x="-143951" y="2667084"/>
          <a:ext cx="959676" cy="6717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!</a:t>
          </a:r>
          <a:endParaRPr lang="ru-RU" sz="2000" kern="1200" dirty="0"/>
        </a:p>
      </dsp:txBody>
      <dsp:txXfrm rot="-5400000">
        <a:off x="1" y="2859020"/>
        <a:ext cx="671773" cy="287903"/>
      </dsp:txXfrm>
    </dsp:sp>
    <dsp:sp modelId="{58F242FE-1F03-4CA5-9DA1-4B71208C6B4B}">
      <dsp:nvSpPr>
        <dsp:cNvPr id="0" name=""/>
        <dsp:cNvSpPr/>
      </dsp:nvSpPr>
      <dsp:spPr>
        <a:xfrm rot="5400000">
          <a:off x="4138791" y="-943885"/>
          <a:ext cx="623789" cy="7557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Способность к художественному творчеству, наличие развитого эстетического вкуса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671773" y="2553584"/>
        <a:ext cx="7527375" cy="562887"/>
      </dsp:txXfrm>
    </dsp:sp>
    <dsp:sp modelId="{D9B0767E-F434-4AD8-9FBB-FA4B66F59F20}">
      <dsp:nvSpPr>
        <dsp:cNvPr id="0" name=""/>
        <dsp:cNvSpPr/>
      </dsp:nvSpPr>
      <dsp:spPr>
        <a:xfrm rot="5400000">
          <a:off x="-143951" y="3507880"/>
          <a:ext cx="959676" cy="6717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!</a:t>
          </a:r>
          <a:endParaRPr lang="ru-RU" sz="2000" kern="1200" dirty="0"/>
        </a:p>
      </dsp:txBody>
      <dsp:txXfrm rot="-5400000">
        <a:off x="1" y="3699816"/>
        <a:ext cx="671773" cy="287903"/>
      </dsp:txXfrm>
    </dsp:sp>
    <dsp:sp modelId="{4A879255-7768-4A2A-94F4-A957C0066149}">
      <dsp:nvSpPr>
        <dsp:cNvPr id="0" name=""/>
        <dsp:cNvSpPr/>
      </dsp:nvSpPr>
      <dsp:spPr>
        <a:xfrm rot="5400000">
          <a:off x="4097828" y="-72230"/>
          <a:ext cx="623789" cy="7557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Бережливое производство, Экологическое мышление</a:t>
          </a:r>
          <a:endParaRPr lang="ru-RU" sz="1400" kern="1200" dirty="0"/>
        </a:p>
      </dsp:txBody>
      <dsp:txXfrm rot="-5400000">
        <a:off x="630810" y="3425239"/>
        <a:ext cx="7527375" cy="5628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27E2A-4F35-42BB-8A16-B713A105A385}">
      <dsp:nvSpPr>
        <dsp:cNvPr id="0" name=""/>
        <dsp:cNvSpPr/>
      </dsp:nvSpPr>
      <dsp:spPr>
        <a:xfrm>
          <a:off x="899813" y="40"/>
          <a:ext cx="5077598" cy="461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899813" y="40"/>
        <a:ext cx="5077598" cy="461599"/>
      </dsp:txXfrm>
    </dsp:sp>
    <dsp:sp modelId="{6C387D2D-6A9C-4C5C-A008-535167BEAB0C}">
      <dsp:nvSpPr>
        <dsp:cNvPr id="0" name=""/>
        <dsp:cNvSpPr/>
      </dsp:nvSpPr>
      <dsp:spPr>
        <a:xfrm>
          <a:off x="1542996" y="461640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5623DF-E993-403B-B678-B5866D76AE39}">
      <dsp:nvSpPr>
        <dsp:cNvPr id="0" name=""/>
        <dsp:cNvSpPr/>
      </dsp:nvSpPr>
      <dsp:spPr>
        <a:xfrm>
          <a:off x="2256680" y="461640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4D08B5-7F7B-4011-A804-5250737555D7}">
      <dsp:nvSpPr>
        <dsp:cNvPr id="0" name=""/>
        <dsp:cNvSpPr/>
      </dsp:nvSpPr>
      <dsp:spPr>
        <a:xfrm>
          <a:off x="2970929" y="461640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11A7B0-0992-4B71-B07B-21BF0F9D74CF}">
      <dsp:nvSpPr>
        <dsp:cNvPr id="0" name=""/>
        <dsp:cNvSpPr/>
      </dsp:nvSpPr>
      <dsp:spPr>
        <a:xfrm>
          <a:off x="3684614" y="461640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214D4-5FC0-4592-A52F-4D936D41B9D7}">
      <dsp:nvSpPr>
        <dsp:cNvPr id="0" name=""/>
        <dsp:cNvSpPr/>
      </dsp:nvSpPr>
      <dsp:spPr>
        <a:xfrm>
          <a:off x="4398863" y="461640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F32916-0865-4750-9729-8DF18611332F}">
      <dsp:nvSpPr>
        <dsp:cNvPr id="0" name=""/>
        <dsp:cNvSpPr/>
      </dsp:nvSpPr>
      <dsp:spPr>
        <a:xfrm>
          <a:off x="5112548" y="461640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AD423D-E7BF-475C-A301-16287EFE3074}">
      <dsp:nvSpPr>
        <dsp:cNvPr id="0" name=""/>
        <dsp:cNvSpPr/>
      </dsp:nvSpPr>
      <dsp:spPr>
        <a:xfrm>
          <a:off x="5826797" y="461640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3F8B53-6071-42F3-AD63-60E51B4631FF}">
      <dsp:nvSpPr>
        <dsp:cNvPr id="0" name=""/>
        <dsp:cNvSpPr/>
      </dsp:nvSpPr>
      <dsp:spPr>
        <a:xfrm>
          <a:off x="899813" y="555669"/>
          <a:ext cx="6429972" cy="7522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ИКТ, АВТОМАТИЗАЦИЯ, НОВЫЕ ТЕХНОЛОГИИ: </a:t>
          </a:r>
          <a:endParaRPr lang="ru-RU" sz="1300" kern="1200" dirty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Биотех, 3</a:t>
          </a:r>
          <a:r>
            <a:rPr lang="en-US" sz="1300" kern="1200" dirty="0" smtClean="0"/>
            <a:t>D-</a:t>
          </a:r>
          <a:r>
            <a:rPr lang="ru-RU" sz="1300" kern="1200" dirty="0" smtClean="0"/>
            <a:t>печать и др.</a:t>
          </a:r>
        </a:p>
      </dsp:txBody>
      <dsp:txXfrm>
        <a:off x="899813" y="555669"/>
        <a:ext cx="6429972" cy="752236"/>
      </dsp:txXfrm>
    </dsp:sp>
    <dsp:sp modelId="{7AEAF971-074F-4632-9165-6EAD47908B5B}">
      <dsp:nvSpPr>
        <dsp:cNvPr id="0" name=""/>
        <dsp:cNvSpPr/>
      </dsp:nvSpPr>
      <dsp:spPr>
        <a:xfrm>
          <a:off x="899813" y="1461227"/>
          <a:ext cx="5077598" cy="461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899813" y="1461227"/>
        <a:ext cx="5077598" cy="461599"/>
      </dsp:txXfrm>
    </dsp:sp>
    <dsp:sp modelId="{989E0CBA-3B30-404F-8D0D-42A18E935D89}">
      <dsp:nvSpPr>
        <dsp:cNvPr id="0" name=""/>
        <dsp:cNvSpPr/>
      </dsp:nvSpPr>
      <dsp:spPr>
        <a:xfrm>
          <a:off x="1500304" y="1922826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24D3E-4B47-4140-9077-BB7FA703C4F6}">
      <dsp:nvSpPr>
        <dsp:cNvPr id="0" name=""/>
        <dsp:cNvSpPr/>
      </dsp:nvSpPr>
      <dsp:spPr>
        <a:xfrm>
          <a:off x="2213988" y="1922826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5B111-9C6E-4328-B8DD-62E8450A21ED}">
      <dsp:nvSpPr>
        <dsp:cNvPr id="0" name=""/>
        <dsp:cNvSpPr/>
      </dsp:nvSpPr>
      <dsp:spPr>
        <a:xfrm>
          <a:off x="2928237" y="1922826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23CE15-7EC2-4A40-81AC-60340BFB48F9}">
      <dsp:nvSpPr>
        <dsp:cNvPr id="0" name=""/>
        <dsp:cNvSpPr/>
      </dsp:nvSpPr>
      <dsp:spPr>
        <a:xfrm>
          <a:off x="3641922" y="1922826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BAA0E0-6511-4987-9008-B9E73204A663}">
      <dsp:nvSpPr>
        <dsp:cNvPr id="0" name=""/>
        <dsp:cNvSpPr/>
      </dsp:nvSpPr>
      <dsp:spPr>
        <a:xfrm>
          <a:off x="4356171" y="1922826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DA5E03-396B-4EEE-A994-B6D845D1CA44}">
      <dsp:nvSpPr>
        <dsp:cNvPr id="0" name=""/>
        <dsp:cNvSpPr/>
      </dsp:nvSpPr>
      <dsp:spPr>
        <a:xfrm>
          <a:off x="5069856" y="1922826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D9D296-A652-4B0B-862A-358945986A99}">
      <dsp:nvSpPr>
        <dsp:cNvPr id="0" name=""/>
        <dsp:cNvSpPr/>
      </dsp:nvSpPr>
      <dsp:spPr>
        <a:xfrm>
          <a:off x="5784105" y="1922826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6E039-14C5-4F0D-B883-F9A45E8F75A6}">
      <dsp:nvSpPr>
        <dsp:cNvPr id="0" name=""/>
        <dsp:cNvSpPr/>
      </dsp:nvSpPr>
      <dsp:spPr>
        <a:xfrm>
          <a:off x="899813" y="2016856"/>
          <a:ext cx="6344588" cy="7522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СМЕНА ПРОЦЕССОВ В ОТРАСЛЯХ: изменение практик разработки, производства, управления, обслуживания , изменение рабочего места , смена отраслевой структуры</a:t>
          </a:r>
          <a:endParaRPr lang="ru-RU" sz="1300" kern="1200" dirty="0"/>
        </a:p>
      </dsp:txBody>
      <dsp:txXfrm>
        <a:off x="899813" y="2016856"/>
        <a:ext cx="6344588" cy="752236"/>
      </dsp:txXfrm>
    </dsp:sp>
    <dsp:sp modelId="{9573C6B5-8926-486C-A26C-CC358D6B51CE}">
      <dsp:nvSpPr>
        <dsp:cNvPr id="0" name=""/>
        <dsp:cNvSpPr/>
      </dsp:nvSpPr>
      <dsp:spPr>
        <a:xfrm>
          <a:off x="899813" y="2922413"/>
          <a:ext cx="5077598" cy="461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899813" y="2922413"/>
        <a:ext cx="5077598" cy="461599"/>
      </dsp:txXfrm>
    </dsp:sp>
    <dsp:sp modelId="{5A8763AA-25AD-4750-9332-2E80F42A2BAF}">
      <dsp:nvSpPr>
        <dsp:cNvPr id="0" name=""/>
        <dsp:cNvSpPr/>
      </dsp:nvSpPr>
      <dsp:spPr>
        <a:xfrm>
          <a:off x="1500304" y="3384013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40F2A2-F68D-4E13-8FFB-29024FBC6F50}">
      <dsp:nvSpPr>
        <dsp:cNvPr id="0" name=""/>
        <dsp:cNvSpPr/>
      </dsp:nvSpPr>
      <dsp:spPr>
        <a:xfrm>
          <a:off x="2213988" y="3384013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D56E2F-BEEF-4EF8-8EB7-371632DD1E54}">
      <dsp:nvSpPr>
        <dsp:cNvPr id="0" name=""/>
        <dsp:cNvSpPr/>
      </dsp:nvSpPr>
      <dsp:spPr>
        <a:xfrm>
          <a:off x="2928237" y="3384013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46118E-4641-42FF-96FB-7F63FF85E5B6}">
      <dsp:nvSpPr>
        <dsp:cNvPr id="0" name=""/>
        <dsp:cNvSpPr/>
      </dsp:nvSpPr>
      <dsp:spPr>
        <a:xfrm>
          <a:off x="3641922" y="3384013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FEB11-C3E3-46C7-BBD5-4506FF9D84AB}">
      <dsp:nvSpPr>
        <dsp:cNvPr id="0" name=""/>
        <dsp:cNvSpPr/>
      </dsp:nvSpPr>
      <dsp:spPr>
        <a:xfrm>
          <a:off x="4356171" y="3384013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CC61C-87E0-4ED3-9E19-4345DABBF734}">
      <dsp:nvSpPr>
        <dsp:cNvPr id="0" name=""/>
        <dsp:cNvSpPr/>
      </dsp:nvSpPr>
      <dsp:spPr>
        <a:xfrm>
          <a:off x="5069856" y="3384013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349D32-7252-4B13-AAFA-BDCAB566EF33}">
      <dsp:nvSpPr>
        <dsp:cNvPr id="0" name=""/>
        <dsp:cNvSpPr/>
      </dsp:nvSpPr>
      <dsp:spPr>
        <a:xfrm>
          <a:off x="5784105" y="3384013"/>
          <a:ext cx="1188158" cy="94029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FA3EA9-71E6-4DEE-A2F1-B31012D43B0C}">
      <dsp:nvSpPr>
        <dsp:cNvPr id="0" name=""/>
        <dsp:cNvSpPr/>
      </dsp:nvSpPr>
      <dsp:spPr>
        <a:xfrm>
          <a:off x="899813" y="3478043"/>
          <a:ext cx="6344588" cy="7522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БОЛЬШИЕ СОЦИАЛЬНЫЕПРОЦЕССЫ: глобализация, рост среднего класса, изменение потребительских предпочтений, изменение моделей управления в бизнесе и государстве, </a:t>
          </a:r>
          <a:r>
            <a:rPr lang="ru-RU" sz="1300" kern="1200" dirty="0" err="1" smtClean="0"/>
            <a:t>экологичность</a:t>
          </a:r>
          <a:r>
            <a:rPr lang="ru-RU" sz="1300" kern="1200" dirty="0" smtClean="0"/>
            <a:t> образа жизни и производственных процессов</a:t>
          </a:r>
          <a:endParaRPr lang="ru-RU" sz="1300" kern="1200" dirty="0"/>
        </a:p>
      </dsp:txBody>
      <dsp:txXfrm>
        <a:off x="899813" y="3478043"/>
        <a:ext cx="6344588" cy="7522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BD40DC-5AF2-45EA-9EB3-9D44554CE9AF}">
      <dsp:nvSpPr>
        <dsp:cNvPr id="0" name=""/>
        <dsp:cNvSpPr/>
      </dsp:nvSpPr>
      <dsp:spPr>
        <a:xfrm>
          <a:off x="0" y="163012"/>
          <a:ext cx="8229599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0269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Приоритеты современного образования </a:t>
          </a:r>
          <a:endParaRPr lang="ru-RU" sz="2400" kern="1200" dirty="0"/>
        </a:p>
      </dsp:txBody>
      <dsp:txXfrm>
        <a:off x="0" y="462648"/>
        <a:ext cx="7929963" cy="599271"/>
      </dsp:txXfrm>
    </dsp:sp>
    <dsp:sp modelId="{CA93FD39-682B-4FA4-ACB7-A6392FBDBF9D}">
      <dsp:nvSpPr>
        <dsp:cNvPr id="0" name=""/>
        <dsp:cNvSpPr/>
      </dsp:nvSpPr>
      <dsp:spPr>
        <a:xfrm>
          <a:off x="0" y="1087262"/>
          <a:ext cx="2534716" cy="2308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Оценка профессиональных компетенций учителей на разных этапах профессиональной карьеры; выстраивание перспективы профессионального роста; выстраивание модели «горизонтальной карьеры»</a:t>
          </a:r>
          <a:endParaRPr lang="ru-RU" sz="1500" kern="1200" dirty="0"/>
        </a:p>
      </dsp:txBody>
      <dsp:txXfrm>
        <a:off x="0" y="1087262"/>
        <a:ext cx="2534716" cy="2308835"/>
      </dsp:txXfrm>
    </dsp:sp>
    <dsp:sp modelId="{8EC48F66-D301-468B-8DE2-A06D41EFC9D7}">
      <dsp:nvSpPr>
        <dsp:cNvPr id="0" name=""/>
        <dsp:cNvSpPr/>
      </dsp:nvSpPr>
      <dsp:spPr>
        <a:xfrm>
          <a:off x="2534716" y="562527"/>
          <a:ext cx="5694883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0269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Учащийся</a:t>
          </a:r>
          <a:endParaRPr lang="ru-RU" sz="2400" kern="1200" dirty="0"/>
        </a:p>
      </dsp:txBody>
      <dsp:txXfrm>
        <a:off x="2534716" y="862163"/>
        <a:ext cx="5395247" cy="599271"/>
      </dsp:txXfrm>
    </dsp:sp>
    <dsp:sp modelId="{9B60B32F-4D1B-4D96-BC77-DF438D7FCB30}">
      <dsp:nvSpPr>
        <dsp:cNvPr id="0" name=""/>
        <dsp:cNvSpPr/>
      </dsp:nvSpPr>
      <dsp:spPr>
        <a:xfrm>
          <a:off x="2534716" y="1486776"/>
          <a:ext cx="2534716" cy="23088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Развитие способов мышления, а не знание фактов ; </a:t>
          </a:r>
          <a:r>
            <a:rPr lang="ru-RU" sz="1500" kern="1200" dirty="0" smtClean="0">
              <a:effectLst/>
              <a:latin typeface="Calibri"/>
              <a:ea typeface="Calibri"/>
              <a:cs typeface="Times New Roman"/>
            </a:rPr>
            <a:t>умение конструировать знание; формирование у навыков и ценностей; творчество, способность к креативному мышлению;  социальные навыки, умение работать в команде</a:t>
          </a:r>
          <a:endParaRPr lang="ru-RU" sz="1500" kern="1200" dirty="0"/>
        </a:p>
      </dsp:txBody>
      <dsp:txXfrm>
        <a:off x="2534716" y="1486776"/>
        <a:ext cx="2534716" cy="2308835"/>
      </dsp:txXfrm>
    </dsp:sp>
    <dsp:sp modelId="{215903E4-0467-426D-A377-4CCB5D4A0F79}">
      <dsp:nvSpPr>
        <dsp:cNvPr id="0" name=""/>
        <dsp:cNvSpPr/>
      </dsp:nvSpPr>
      <dsp:spPr>
        <a:xfrm>
          <a:off x="5069433" y="962041"/>
          <a:ext cx="3160166" cy="119854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0269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Учитель </a:t>
          </a:r>
          <a:endParaRPr lang="ru-RU" sz="2400" kern="1200" dirty="0"/>
        </a:p>
      </dsp:txBody>
      <dsp:txXfrm>
        <a:off x="5069433" y="1261677"/>
        <a:ext cx="2860530" cy="599271"/>
      </dsp:txXfrm>
    </dsp:sp>
    <dsp:sp modelId="{B8938736-35BE-4723-BD40-51118B8996BA}">
      <dsp:nvSpPr>
        <dsp:cNvPr id="0" name=""/>
        <dsp:cNvSpPr/>
      </dsp:nvSpPr>
      <dsp:spPr>
        <a:xfrm>
          <a:off x="5069433" y="1886291"/>
          <a:ext cx="2534716" cy="22750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 </a:t>
          </a:r>
          <a:r>
            <a:rPr lang="ru-RU" sz="1500" kern="1200" dirty="0" smtClean="0"/>
            <a:t>только компетентный профессионал,  знающий предмет, но и наставник, способный привить ценности и принципы; </a:t>
          </a:r>
          <a:r>
            <a:rPr lang="ru-RU" sz="1500" kern="1200" dirty="0" smtClean="0">
              <a:effectLst/>
              <a:latin typeface="Calibri"/>
              <a:ea typeface="Calibri"/>
              <a:cs typeface="Times New Roman"/>
            </a:rPr>
            <a:t>умение формировать коллектив и быть лидером перемен, привносить изменения и новации в  школу</a:t>
          </a:r>
          <a:endParaRPr lang="ru-RU" sz="1500" kern="1200" dirty="0"/>
        </a:p>
      </dsp:txBody>
      <dsp:txXfrm>
        <a:off x="5069433" y="1886291"/>
        <a:ext cx="2534716" cy="227504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4BBE17-E105-4345-AD11-3F7A3BE9B92A}">
      <dsp:nvSpPr>
        <dsp:cNvPr id="0" name=""/>
        <dsp:cNvSpPr/>
      </dsp:nvSpPr>
      <dsp:spPr>
        <a:xfrm>
          <a:off x="0" y="3255167"/>
          <a:ext cx="8229600" cy="10684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Большие социальные процессы</a:t>
          </a:r>
          <a:endParaRPr lang="ru-RU" sz="2100" kern="1200" dirty="0"/>
        </a:p>
      </dsp:txBody>
      <dsp:txXfrm>
        <a:off x="0" y="3255167"/>
        <a:ext cx="8229600" cy="576945"/>
      </dsp:txXfrm>
    </dsp:sp>
    <dsp:sp modelId="{928ABAAD-0D6C-4142-BBCD-8E58CD553659}">
      <dsp:nvSpPr>
        <dsp:cNvPr id="0" name=""/>
        <dsp:cNvSpPr/>
      </dsp:nvSpPr>
      <dsp:spPr>
        <a:xfrm>
          <a:off x="0" y="3810744"/>
          <a:ext cx="2057399" cy="4914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Глобализация</a:t>
          </a:r>
          <a:endParaRPr lang="ru-RU" sz="1100" kern="1200" dirty="0"/>
        </a:p>
      </dsp:txBody>
      <dsp:txXfrm>
        <a:off x="0" y="3810744"/>
        <a:ext cx="2057399" cy="491472"/>
      </dsp:txXfrm>
    </dsp:sp>
    <dsp:sp modelId="{09D834F8-F85A-47E5-8298-94A671BF5F16}">
      <dsp:nvSpPr>
        <dsp:cNvPr id="0" name=""/>
        <dsp:cNvSpPr/>
      </dsp:nvSpPr>
      <dsp:spPr>
        <a:xfrm>
          <a:off x="2057400" y="3810744"/>
          <a:ext cx="2057399" cy="4914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Рост среднего класса, изменение предпочтений</a:t>
          </a:r>
          <a:endParaRPr lang="ru-RU" sz="1100" kern="1200" dirty="0"/>
        </a:p>
      </dsp:txBody>
      <dsp:txXfrm>
        <a:off x="2057400" y="3810744"/>
        <a:ext cx="2057399" cy="491472"/>
      </dsp:txXfrm>
    </dsp:sp>
    <dsp:sp modelId="{D42D2CEB-0EDE-4D24-938D-482154AB7FF3}">
      <dsp:nvSpPr>
        <dsp:cNvPr id="0" name=""/>
        <dsp:cNvSpPr/>
      </dsp:nvSpPr>
      <dsp:spPr>
        <a:xfrm>
          <a:off x="4114800" y="3810744"/>
          <a:ext cx="2057399" cy="4914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Изменение моделей управления</a:t>
          </a:r>
          <a:endParaRPr lang="ru-RU" sz="1100" kern="1200" dirty="0"/>
        </a:p>
      </dsp:txBody>
      <dsp:txXfrm>
        <a:off x="4114800" y="3810744"/>
        <a:ext cx="2057399" cy="491472"/>
      </dsp:txXfrm>
    </dsp:sp>
    <dsp:sp modelId="{101F3F11-59BF-4723-86BF-6281A2B2CDCB}">
      <dsp:nvSpPr>
        <dsp:cNvPr id="0" name=""/>
        <dsp:cNvSpPr/>
      </dsp:nvSpPr>
      <dsp:spPr>
        <a:xfrm>
          <a:off x="6172199" y="3810744"/>
          <a:ext cx="2057399" cy="4914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/>
            <a:t>Экологичность</a:t>
          </a:r>
          <a:r>
            <a:rPr lang="ru-RU" sz="1100" kern="1200" dirty="0" smtClean="0"/>
            <a:t> образа жизни и производственных процессов</a:t>
          </a:r>
          <a:endParaRPr lang="ru-RU" sz="1100" kern="1200" dirty="0"/>
        </a:p>
      </dsp:txBody>
      <dsp:txXfrm>
        <a:off x="6172199" y="3810744"/>
        <a:ext cx="2057399" cy="491472"/>
      </dsp:txXfrm>
    </dsp:sp>
    <dsp:sp modelId="{35E0E4AD-AE01-46F3-86C3-39EA72B375E1}">
      <dsp:nvSpPr>
        <dsp:cNvPr id="0" name=""/>
        <dsp:cNvSpPr/>
      </dsp:nvSpPr>
      <dsp:spPr>
        <a:xfrm rot="10800000">
          <a:off x="0" y="1627965"/>
          <a:ext cx="8229600" cy="164322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Смена процессов  в отраслях </a:t>
          </a:r>
          <a:endParaRPr lang="ru-RU" sz="2100" kern="1200" dirty="0"/>
        </a:p>
      </dsp:txBody>
      <dsp:txXfrm rot="-10800000">
        <a:off x="0" y="1627965"/>
        <a:ext cx="8229600" cy="576772"/>
      </dsp:txXfrm>
    </dsp:sp>
    <dsp:sp modelId="{2CFA8AD0-08A2-47DD-B926-B0E0FB409B5D}">
      <dsp:nvSpPr>
        <dsp:cNvPr id="0" name=""/>
        <dsp:cNvSpPr/>
      </dsp:nvSpPr>
      <dsp:spPr>
        <a:xfrm>
          <a:off x="4018" y="2204738"/>
          <a:ext cx="2740521" cy="4913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Изменение практик разработки,  производства, управления и обслуживания</a:t>
          </a:r>
          <a:endParaRPr lang="ru-RU" sz="1100" kern="1200" dirty="0"/>
        </a:p>
      </dsp:txBody>
      <dsp:txXfrm>
        <a:off x="4018" y="2204738"/>
        <a:ext cx="2740521" cy="491325"/>
      </dsp:txXfrm>
    </dsp:sp>
    <dsp:sp modelId="{C068FD97-2A09-49A6-94C2-455AE77615A0}">
      <dsp:nvSpPr>
        <dsp:cNvPr id="0" name=""/>
        <dsp:cNvSpPr/>
      </dsp:nvSpPr>
      <dsp:spPr>
        <a:xfrm>
          <a:off x="2744539" y="2204738"/>
          <a:ext cx="2740521" cy="4913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Изменение рабочего места</a:t>
          </a:r>
          <a:endParaRPr lang="ru-RU" sz="1100" kern="1200" dirty="0"/>
        </a:p>
      </dsp:txBody>
      <dsp:txXfrm>
        <a:off x="2744539" y="2204738"/>
        <a:ext cx="2740521" cy="491325"/>
      </dsp:txXfrm>
    </dsp:sp>
    <dsp:sp modelId="{700E618E-A0C8-4901-990D-9C01B77C5F4A}">
      <dsp:nvSpPr>
        <dsp:cNvPr id="0" name=""/>
        <dsp:cNvSpPr/>
      </dsp:nvSpPr>
      <dsp:spPr>
        <a:xfrm>
          <a:off x="5485060" y="2204738"/>
          <a:ext cx="2740521" cy="4913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Смена отраслевой структуры</a:t>
          </a:r>
          <a:endParaRPr lang="ru-RU" sz="1100" kern="1200" dirty="0"/>
        </a:p>
      </dsp:txBody>
      <dsp:txXfrm>
        <a:off x="5485060" y="2204738"/>
        <a:ext cx="2740521" cy="491325"/>
      </dsp:txXfrm>
    </dsp:sp>
    <dsp:sp modelId="{5B821A76-7B8C-4324-AC0C-CB03B4FD4E2D}">
      <dsp:nvSpPr>
        <dsp:cNvPr id="0" name=""/>
        <dsp:cNvSpPr/>
      </dsp:nvSpPr>
      <dsp:spPr>
        <a:xfrm rot="10800000">
          <a:off x="0" y="764"/>
          <a:ext cx="8229600" cy="164322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ИКТ. Автоматизация. Новые технологии.</a:t>
          </a:r>
          <a:endParaRPr lang="ru-RU" sz="2100" kern="1200" dirty="0"/>
        </a:p>
      </dsp:txBody>
      <dsp:txXfrm rot="-10800000">
        <a:off x="0" y="764"/>
        <a:ext cx="8229600" cy="576772"/>
      </dsp:txXfrm>
    </dsp:sp>
    <dsp:sp modelId="{ABC23110-8E42-46FC-AEF8-BC4281A05D63}">
      <dsp:nvSpPr>
        <dsp:cNvPr id="0" name=""/>
        <dsp:cNvSpPr/>
      </dsp:nvSpPr>
      <dsp:spPr>
        <a:xfrm>
          <a:off x="0" y="577537"/>
          <a:ext cx="4114799" cy="4913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Биотехнологии </a:t>
          </a:r>
          <a:endParaRPr lang="ru-RU" sz="1100" kern="1200" dirty="0"/>
        </a:p>
      </dsp:txBody>
      <dsp:txXfrm>
        <a:off x="0" y="577537"/>
        <a:ext cx="4114799" cy="491325"/>
      </dsp:txXfrm>
    </dsp:sp>
    <dsp:sp modelId="{AA4CFA73-493F-491F-BF0C-7436BD0D1D4F}">
      <dsp:nvSpPr>
        <dsp:cNvPr id="0" name=""/>
        <dsp:cNvSpPr/>
      </dsp:nvSpPr>
      <dsp:spPr>
        <a:xfrm>
          <a:off x="4114800" y="577537"/>
          <a:ext cx="4114799" cy="4913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3</a:t>
          </a:r>
          <a:r>
            <a:rPr lang="en-US" sz="1100" kern="1200" dirty="0" smtClean="0"/>
            <a:t>D </a:t>
          </a:r>
          <a:r>
            <a:rPr lang="ru-RU" sz="1100" kern="1200" dirty="0" smtClean="0"/>
            <a:t>– моделирование </a:t>
          </a:r>
          <a:endParaRPr lang="ru-RU" sz="1100" kern="1200" dirty="0"/>
        </a:p>
      </dsp:txBody>
      <dsp:txXfrm>
        <a:off x="4114800" y="577537"/>
        <a:ext cx="4114799" cy="49132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F4AEDC-AF0E-482D-A4B5-AF546599D21C}">
      <dsp:nvSpPr>
        <dsp:cNvPr id="0" name=""/>
        <dsp:cNvSpPr/>
      </dsp:nvSpPr>
      <dsp:spPr>
        <a:xfrm>
          <a:off x="0" y="295574"/>
          <a:ext cx="8229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51CF07-BBEC-4679-AF0F-259FDB16CD43}">
      <dsp:nvSpPr>
        <dsp:cNvPr id="0" name=""/>
        <dsp:cNvSpPr/>
      </dsp:nvSpPr>
      <dsp:spPr>
        <a:xfrm>
          <a:off x="411480" y="147974"/>
          <a:ext cx="576072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Модератор </a:t>
          </a:r>
          <a:endParaRPr lang="ru-RU" sz="1000" kern="1200" dirty="0"/>
        </a:p>
      </dsp:txBody>
      <dsp:txXfrm>
        <a:off x="425890" y="162384"/>
        <a:ext cx="5731900" cy="266380"/>
      </dsp:txXfrm>
    </dsp:sp>
    <dsp:sp modelId="{2BA877EE-BF8F-44C1-96E9-D67AA2011E60}">
      <dsp:nvSpPr>
        <dsp:cNvPr id="0" name=""/>
        <dsp:cNvSpPr/>
      </dsp:nvSpPr>
      <dsp:spPr>
        <a:xfrm>
          <a:off x="0" y="749174"/>
          <a:ext cx="8229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9CF7D4-7B92-4D80-96A8-2FF08331EC89}">
      <dsp:nvSpPr>
        <dsp:cNvPr id="0" name=""/>
        <dsp:cNvSpPr/>
      </dsp:nvSpPr>
      <dsp:spPr>
        <a:xfrm>
          <a:off x="411480" y="601574"/>
          <a:ext cx="576072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Разработчик образовательных технологий</a:t>
          </a:r>
          <a:endParaRPr lang="ru-RU" sz="1000" kern="1200" dirty="0"/>
        </a:p>
      </dsp:txBody>
      <dsp:txXfrm>
        <a:off x="425890" y="615984"/>
        <a:ext cx="5731900" cy="266380"/>
      </dsp:txXfrm>
    </dsp:sp>
    <dsp:sp modelId="{DA624BAE-7E2F-49DE-9195-FEC5FD8CAB42}">
      <dsp:nvSpPr>
        <dsp:cNvPr id="0" name=""/>
        <dsp:cNvSpPr/>
      </dsp:nvSpPr>
      <dsp:spPr>
        <a:xfrm>
          <a:off x="0" y="1202774"/>
          <a:ext cx="8229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51A26F-277B-41F1-8EAC-1B8574A85E08}">
      <dsp:nvSpPr>
        <dsp:cNvPr id="0" name=""/>
        <dsp:cNvSpPr/>
      </dsp:nvSpPr>
      <dsp:spPr>
        <a:xfrm>
          <a:off x="411480" y="1055174"/>
          <a:ext cx="576072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Тренер по </a:t>
          </a:r>
          <a:r>
            <a:rPr lang="ru-RU" sz="1000" kern="1200" dirty="0" err="1" smtClean="0"/>
            <a:t>майнд</a:t>
          </a:r>
          <a:r>
            <a:rPr lang="ru-RU" sz="1000" kern="1200" dirty="0" smtClean="0"/>
            <a:t> – фитнесу</a:t>
          </a:r>
          <a:endParaRPr lang="ru-RU" sz="1000" kern="1200" dirty="0"/>
        </a:p>
      </dsp:txBody>
      <dsp:txXfrm>
        <a:off x="425890" y="1069584"/>
        <a:ext cx="5731900" cy="266380"/>
      </dsp:txXfrm>
    </dsp:sp>
    <dsp:sp modelId="{B22CF484-DFE8-438C-8BB0-C5FE4E341874}">
      <dsp:nvSpPr>
        <dsp:cNvPr id="0" name=""/>
        <dsp:cNvSpPr/>
      </dsp:nvSpPr>
      <dsp:spPr>
        <a:xfrm>
          <a:off x="0" y="1656374"/>
          <a:ext cx="8229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66DF30-610F-4F68-A9F0-37DFC885DC3F}">
      <dsp:nvSpPr>
        <dsp:cNvPr id="0" name=""/>
        <dsp:cNvSpPr/>
      </dsp:nvSpPr>
      <dsp:spPr>
        <a:xfrm>
          <a:off x="411480" y="1508774"/>
          <a:ext cx="576072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Тьютор</a:t>
          </a:r>
          <a:r>
            <a:rPr lang="ru-RU" sz="1000" kern="1200" dirty="0" smtClean="0"/>
            <a:t> </a:t>
          </a:r>
          <a:endParaRPr lang="ru-RU" sz="1000" kern="1200" dirty="0"/>
        </a:p>
      </dsp:txBody>
      <dsp:txXfrm>
        <a:off x="425890" y="1523184"/>
        <a:ext cx="5731900" cy="266380"/>
      </dsp:txXfrm>
    </dsp:sp>
    <dsp:sp modelId="{6128A77C-09BE-409A-90DE-A2B05A2AF4A3}">
      <dsp:nvSpPr>
        <dsp:cNvPr id="0" name=""/>
        <dsp:cNvSpPr/>
      </dsp:nvSpPr>
      <dsp:spPr>
        <a:xfrm>
          <a:off x="0" y="2109974"/>
          <a:ext cx="8229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BB32E-CAAA-45E4-8782-EF9DEF1CEC21}">
      <dsp:nvSpPr>
        <dsp:cNvPr id="0" name=""/>
        <dsp:cNvSpPr/>
      </dsp:nvSpPr>
      <dsp:spPr>
        <a:xfrm>
          <a:off x="411480" y="1962374"/>
          <a:ext cx="576072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Организатор проектного обучения </a:t>
          </a:r>
          <a:endParaRPr lang="ru-RU" sz="1000" kern="1200" dirty="0"/>
        </a:p>
      </dsp:txBody>
      <dsp:txXfrm>
        <a:off x="425890" y="1976784"/>
        <a:ext cx="5731900" cy="266380"/>
      </dsp:txXfrm>
    </dsp:sp>
    <dsp:sp modelId="{A0977FFD-7E56-497E-AD83-1976945CDB02}">
      <dsp:nvSpPr>
        <dsp:cNvPr id="0" name=""/>
        <dsp:cNvSpPr/>
      </dsp:nvSpPr>
      <dsp:spPr>
        <a:xfrm>
          <a:off x="0" y="2563574"/>
          <a:ext cx="8229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D1B572-6275-4853-810F-925C26AC6DDA}">
      <dsp:nvSpPr>
        <dsp:cNvPr id="0" name=""/>
        <dsp:cNvSpPr/>
      </dsp:nvSpPr>
      <dsp:spPr>
        <a:xfrm>
          <a:off x="411480" y="2415974"/>
          <a:ext cx="576072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Игромастер</a:t>
          </a:r>
          <a:r>
            <a:rPr lang="ru-RU" sz="1000" kern="1200" dirty="0" smtClean="0"/>
            <a:t> </a:t>
          </a:r>
          <a:endParaRPr lang="ru-RU" sz="1000" kern="1200" dirty="0"/>
        </a:p>
      </dsp:txBody>
      <dsp:txXfrm>
        <a:off x="425890" y="2430384"/>
        <a:ext cx="5731900" cy="266380"/>
      </dsp:txXfrm>
    </dsp:sp>
    <dsp:sp modelId="{62F8DC02-BA77-4274-9C22-3B9ACE34AB62}">
      <dsp:nvSpPr>
        <dsp:cNvPr id="0" name=""/>
        <dsp:cNvSpPr/>
      </dsp:nvSpPr>
      <dsp:spPr>
        <a:xfrm>
          <a:off x="0" y="3017175"/>
          <a:ext cx="8229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5B53C-D642-4045-97EF-A7D2877B2C07}">
      <dsp:nvSpPr>
        <dsp:cNvPr id="0" name=""/>
        <dsp:cNvSpPr/>
      </dsp:nvSpPr>
      <dsp:spPr>
        <a:xfrm>
          <a:off x="411480" y="2869574"/>
          <a:ext cx="576072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Ментор </a:t>
          </a:r>
          <a:r>
            <a:rPr lang="ru-RU" sz="1000" kern="1200" dirty="0" err="1" smtClean="0"/>
            <a:t>стартапов</a:t>
          </a:r>
          <a:r>
            <a:rPr lang="ru-RU" sz="1000" kern="1200" dirty="0" smtClean="0"/>
            <a:t> </a:t>
          </a:r>
          <a:endParaRPr lang="ru-RU" sz="1000" kern="1200" dirty="0"/>
        </a:p>
      </dsp:txBody>
      <dsp:txXfrm>
        <a:off x="425890" y="2883984"/>
        <a:ext cx="5731900" cy="266380"/>
      </dsp:txXfrm>
    </dsp:sp>
    <dsp:sp modelId="{6990F5B9-CF97-4C4D-A99A-C3A86771B9F4}">
      <dsp:nvSpPr>
        <dsp:cNvPr id="0" name=""/>
        <dsp:cNvSpPr/>
      </dsp:nvSpPr>
      <dsp:spPr>
        <a:xfrm>
          <a:off x="0" y="3470775"/>
          <a:ext cx="8229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3D70CF-BA01-4693-BD7F-43FA4280AF28}">
      <dsp:nvSpPr>
        <dsp:cNvPr id="0" name=""/>
        <dsp:cNvSpPr/>
      </dsp:nvSpPr>
      <dsp:spPr>
        <a:xfrm>
          <a:off x="411480" y="3323175"/>
          <a:ext cx="576072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Координатор  образовательной  он – </a:t>
          </a:r>
          <a:r>
            <a:rPr lang="ru-RU" sz="1000" kern="1200" dirty="0" err="1" smtClean="0"/>
            <a:t>лайн</a:t>
          </a:r>
          <a:r>
            <a:rPr lang="ru-RU" sz="1000" kern="1200" dirty="0" smtClean="0"/>
            <a:t> платформы</a:t>
          </a:r>
          <a:endParaRPr lang="ru-RU" sz="1000" kern="1200" dirty="0"/>
        </a:p>
      </dsp:txBody>
      <dsp:txXfrm>
        <a:off x="425890" y="3337585"/>
        <a:ext cx="5731900" cy="266380"/>
      </dsp:txXfrm>
    </dsp:sp>
    <dsp:sp modelId="{488EC5C3-F53A-4473-B40B-C1A8848E5124}">
      <dsp:nvSpPr>
        <dsp:cNvPr id="0" name=""/>
        <dsp:cNvSpPr/>
      </dsp:nvSpPr>
      <dsp:spPr>
        <a:xfrm>
          <a:off x="0" y="3924375"/>
          <a:ext cx="822960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36BF48-421D-4E9C-B67E-7405B1ACD144}">
      <dsp:nvSpPr>
        <dsp:cNvPr id="0" name=""/>
        <dsp:cNvSpPr/>
      </dsp:nvSpPr>
      <dsp:spPr>
        <a:xfrm>
          <a:off x="411480" y="3776775"/>
          <a:ext cx="5760720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Игропедагог</a:t>
          </a:r>
          <a:r>
            <a:rPr lang="ru-RU" sz="1000" kern="1200" dirty="0" smtClean="0"/>
            <a:t> </a:t>
          </a:r>
          <a:endParaRPr lang="ru-RU" sz="1000" kern="1200" dirty="0"/>
        </a:p>
      </dsp:txBody>
      <dsp:txXfrm>
        <a:off x="425890" y="3791185"/>
        <a:ext cx="5731900" cy="2663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4B2BD-B971-4BB6-965A-C471D9B832FF}">
      <dsp:nvSpPr>
        <dsp:cNvPr id="0" name=""/>
        <dsp:cNvSpPr/>
      </dsp:nvSpPr>
      <dsp:spPr>
        <a:xfrm>
          <a:off x="2343834" y="1687769"/>
          <a:ext cx="3600398" cy="11143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hlinkClick xmlns:r="http://schemas.openxmlformats.org/officeDocument/2006/relationships" r:id="rId1" action="ppaction://hlinkfile"/>
            </a:rPr>
            <a:t>ММС</a:t>
          </a: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hlinkClick xmlns:r="http://schemas.openxmlformats.org/officeDocument/2006/relationships" r:id="rId2" action="ppaction://hlinkfile"/>
            </a:rPr>
            <a:t>ММОУ</a:t>
          </a: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2871100" y="1850963"/>
        <a:ext cx="2545866" cy="787968"/>
      </dsp:txXfrm>
    </dsp:sp>
    <dsp:sp modelId="{2CBF56CA-4101-4957-8AB7-7BAE90E6FBEB}">
      <dsp:nvSpPr>
        <dsp:cNvPr id="0" name=""/>
        <dsp:cNvSpPr/>
      </dsp:nvSpPr>
      <dsp:spPr>
        <a:xfrm rot="16200000">
          <a:off x="3865380" y="1396929"/>
          <a:ext cx="557306" cy="24373"/>
        </a:xfrm>
        <a:custGeom>
          <a:avLst/>
          <a:gdLst/>
          <a:ahLst/>
          <a:cxnLst/>
          <a:rect l="0" t="0" r="0" b="0"/>
          <a:pathLst>
            <a:path>
              <a:moveTo>
                <a:pt x="0" y="12186"/>
              </a:moveTo>
              <a:lnTo>
                <a:pt x="557306" y="1218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30100" y="1395183"/>
        <a:ext cx="27865" cy="27865"/>
      </dsp:txXfrm>
    </dsp:sp>
    <dsp:sp modelId="{C6B307CE-122C-4344-AB39-D9EDCE725640}">
      <dsp:nvSpPr>
        <dsp:cNvPr id="0" name=""/>
        <dsp:cNvSpPr/>
      </dsp:nvSpPr>
      <dsp:spPr>
        <a:xfrm>
          <a:off x="2915872" y="16106"/>
          <a:ext cx="2456321" cy="11143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hlinkClick xmlns:r="http://schemas.openxmlformats.org/officeDocument/2006/relationships" r:id="rId3" action="ppaction://hlinkfile"/>
            </a:rPr>
            <a:t>БП, СП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3275592" y="179300"/>
        <a:ext cx="1736881" cy="787968"/>
      </dsp:txXfrm>
    </dsp:sp>
    <dsp:sp modelId="{C95110DF-661D-446D-A245-26EDEDAA8DF4}">
      <dsp:nvSpPr>
        <dsp:cNvPr id="0" name=""/>
        <dsp:cNvSpPr/>
      </dsp:nvSpPr>
      <dsp:spPr>
        <a:xfrm rot="19876337">
          <a:off x="4953670" y="1452659"/>
          <a:ext cx="1227225" cy="24373"/>
        </a:xfrm>
        <a:custGeom>
          <a:avLst/>
          <a:gdLst/>
          <a:ahLst/>
          <a:cxnLst/>
          <a:rect l="0" t="0" r="0" b="0"/>
          <a:pathLst>
            <a:path>
              <a:moveTo>
                <a:pt x="0" y="12186"/>
              </a:moveTo>
              <a:lnTo>
                <a:pt x="1227225" y="1218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36602" y="1434166"/>
        <a:ext cx="61361" cy="61361"/>
      </dsp:txXfrm>
    </dsp:sp>
    <dsp:sp modelId="{3B7B1753-3FA4-46EE-9D90-6D799F34A501}">
      <dsp:nvSpPr>
        <dsp:cNvPr id="0" name=""/>
        <dsp:cNvSpPr/>
      </dsp:nvSpPr>
      <dsp:spPr>
        <a:xfrm>
          <a:off x="5591493" y="171408"/>
          <a:ext cx="2638106" cy="11143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hlinkClick xmlns:r="http://schemas.openxmlformats.org/officeDocument/2006/relationships" r:id="rId4" action="ppaction://hlinkfile"/>
            </a:rPr>
            <a:t>Конкурсы </a:t>
          </a:r>
          <a:r>
            <a:rPr lang="ru-RU" sz="1800" b="1" kern="1200" dirty="0" smtClean="0">
              <a:hlinkClick xmlns:r="http://schemas.openxmlformats.org/officeDocument/2006/relationships" r:id="rId4" action="ppaction://hlinkfile"/>
            </a:rPr>
            <a:t>конференции</a:t>
          </a:r>
          <a:endParaRPr lang="ru-RU" sz="1800" b="1" kern="1200" dirty="0"/>
        </a:p>
      </dsp:txBody>
      <dsp:txXfrm>
        <a:off x="5977835" y="334602"/>
        <a:ext cx="1865422" cy="787968"/>
      </dsp:txXfrm>
    </dsp:sp>
    <dsp:sp modelId="{C25855DD-2953-4F73-9E65-3A93B8E7AAA2}">
      <dsp:nvSpPr>
        <dsp:cNvPr id="0" name=""/>
        <dsp:cNvSpPr/>
      </dsp:nvSpPr>
      <dsp:spPr>
        <a:xfrm rot="234116">
          <a:off x="5901615" y="2365451"/>
          <a:ext cx="375630" cy="24373"/>
        </a:xfrm>
        <a:custGeom>
          <a:avLst/>
          <a:gdLst/>
          <a:ahLst/>
          <a:cxnLst/>
          <a:rect l="0" t="0" r="0" b="0"/>
          <a:pathLst>
            <a:path>
              <a:moveTo>
                <a:pt x="0" y="12186"/>
              </a:moveTo>
              <a:lnTo>
                <a:pt x="375630" y="1218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080039" y="2368247"/>
        <a:ext cx="18781" cy="18781"/>
      </dsp:txXfrm>
    </dsp:sp>
    <dsp:sp modelId="{FEDA7385-50D9-4315-9594-171501E80119}">
      <dsp:nvSpPr>
        <dsp:cNvPr id="0" name=""/>
        <dsp:cNvSpPr/>
      </dsp:nvSpPr>
      <dsp:spPr>
        <a:xfrm>
          <a:off x="6269836" y="1899599"/>
          <a:ext cx="1959763" cy="11143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hlinkClick xmlns:r="http://schemas.openxmlformats.org/officeDocument/2006/relationships" r:id="rId5" action="ppaction://hlinkfile"/>
            </a:rPr>
            <a:t>ПедМ</a:t>
          </a:r>
          <a:endParaRPr lang="ru-RU" sz="2800" kern="1200" dirty="0"/>
        </a:p>
      </dsp:txBody>
      <dsp:txXfrm>
        <a:off x="6556837" y="2062793"/>
        <a:ext cx="1385761" cy="787968"/>
      </dsp:txXfrm>
    </dsp:sp>
    <dsp:sp modelId="{6456B64D-DE4F-4C88-9BC0-737999391E08}">
      <dsp:nvSpPr>
        <dsp:cNvPr id="0" name=""/>
        <dsp:cNvSpPr/>
      </dsp:nvSpPr>
      <dsp:spPr>
        <a:xfrm rot="2164891">
          <a:off x="4765244" y="2999026"/>
          <a:ext cx="860626" cy="24373"/>
        </a:xfrm>
        <a:custGeom>
          <a:avLst/>
          <a:gdLst/>
          <a:ahLst/>
          <a:cxnLst/>
          <a:rect l="0" t="0" r="0" b="0"/>
          <a:pathLst>
            <a:path>
              <a:moveTo>
                <a:pt x="0" y="12186"/>
              </a:moveTo>
              <a:lnTo>
                <a:pt x="860626" y="1218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74042" y="2989697"/>
        <a:ext cx="43031" cy="43031"/>
      </dsp:txXfrm>
    </dsp:sp>
    <dsp:sp modelId="{55BB1482-AC83-4972-B71E-0FAF63C7EFB4}">
      <dsp:nvSpPr>
        <dsp:cNvPr id="0" name=""/>
        <dsp:cNvSpPr/>
      </dsp:nvSpPr>
      <dsp:spPr>
        <a:xfrm>
          <a:off x="4822323" y="3195741"/>
          <a:ext cx="2782114" cy="11143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hlinkClick xmlns:r="http://schemas.openxmlformats.org/officeDocument/2006/relationships" r:id="rId6" action="ppaction://hlinkfile"/>
            </a:rPr>
            <a:t>ГМО</a:t>
          </a:r>
          <a:endParaRPr lang="ru-RU" sz="2800" kern="1200" dirty="0"/>
        </a:p>
      </dsp:txBody>
      <dsp:txXfrm>
        <a:off x="5229754" y="3358935"/>
        <a:ext cx="1967252" cy="787968"/>
      </dsp:txXfrm>
    </dsp:sp>
    <dsp:sp modelId="{2FC5715F-8C5C-4334-8598-D94150981C38}">
      <dsp:nvSpPr>
        <dsp:cNvPr id="0" name=""/>
        <dsp:cNvSpPr/>
      </dsp:nvSpPr>
      <dsp:spPr>
        <a:xfrm rot="8592250">
          <a:off x="2694929" y="3000656"/>
          <a:ext cx="844964" cy="24373"/>
        </a:xfrm>
        <a:custGeom>
          <a:avLst/>
          <a:gdLst/>
          <a:ahLst/>
          <a:cxnLst/>
          <a:rect l="0" t="0" r="0" b="0"/>
          <a:pathLst>
            <a:path>
              <a:moveTo>
                <a:pt x="0" y="12186"/>
              </a:moveTo>
              <a:lnTo>
                <a:pt x="844964" y="1218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096287" y="2991719"/>
        <a:ext cx="42248" cy="42248"/>
      </dsp:txXfrm>
    </dsp:sp>
    <dsp:sp modelId="{9DB43C80-5859-44A9-889E-D0E7AD5D6370}">
      <dsp:nvSpPr>
        <dsp:cNvPr id="0" name=""/>
        <dsp:cNvSpPr/>
      </dsp:nvSpPr>
      <dsp:spPr>
        <a:xfrm>
          <a:off x="573856" y="3209993"/>
          <a:ext cx="3070142" cy="11143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hlinkClick xmlns:r="http://schemas.openxmlformats.org/officeDocument/2006/relationships" r:id="rId7" action="ppaction://hlinkfile"/>
            </a:rPr>
            <a:t>ММК</a:t>
          </a:r>
          <a:endParaRPr lang="ru-RU" sz="2800" kern="1200" dirty="0"/>
        </a:p>
      </dsp:txBody>
      <dsp:txXfrm>
        <a:off x="1023468" y="3373187"/>
        <a:ext cx="2170918" cy="787968"/>
      </dsp:txXfrm>
    </dsp:sp>
    <dsp:sp modelId="{FA60E6F7-A06A-46F8-B8C8-C09ADB303836}">
      <dsp:nvSpPr>
        <dsp:cNvPr id="0" name=""/>
        <dsp:cNvSpPr/>
      </dsp:nvSpPr>
      <dsp:spPr>
        <a:xfrm rot="10644523">
          <a:off x="2105474" y="2319196"/>
          <a:ext cx="257433" cy="24373"/>
        </a:xfrm>
        <a:custGeom>
          <a:avLst/>
          <a:gdLst/>
          <a:ahLst/>
          <a:cxnLst/>
          <a:rect l="0" t="0" r="0" b="0"/>
          <a:pathLst>
            <a:path>
              <a:moveTo>
                <a:pt x="0" y="12186"/>
              </a:moveTo>
              <a:lnTo>
                <a:pt x="257433" y="1218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227755" y="2324947"/>
        <a:ext cx="12871" cy="12871"/>
      </dsp:txXfrm>
    </dsp:sp>
    <dsp:sp modelId="{25A5081A-38D3-4C35-97BF-BFBC4F369153}">
      <dsp:nvSpPr>
        <dsp:cNvPr id="0" name=""/>
        <dsp:cNvSpPr/>
      </dsp:nvSpPr>
      <dsp:spPr>
        <a:xfrm>
          <a:off x="0" y="1827583"/>
          <a:ext cx="2109455" cy="11143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hlinkClick xmlns:r="http://schemas.openxmlformats.org/officeDocument/2006/relationships" r:id="rId8" action="ppaction://hlinkfile"/>
            </a:rPr>
            <a:t>Семинары </a:t>
          </a:r>
          <a:r>
            <a:rPr lang="ru-RU" sz="2000" b="1" kern="1200" dirty="0" smtClean="0">
              <a:hlinkClick xmlns:r="http://schemas.openxmlformats.org/officeDocument/2006/relationships" r:id="rId8" action="ppaction://hlinkfile"/>
            </a:rPr>
            <a:t>М/К</a:t>
          </a:r>
          <a:endParaRPr lang="ru-RU" sz="2000" b="1" kern="1200" dirty="0"/>
        </a:p>
      </dsp:txBody>
      <dsp:txXfrm>
        <a:off x="308923" y="1990777"/>
        <a:ext cx="1491609" cy="787968"/>
      </dsp:txXfrm>
    </dsp:sp>
    <dsp:sp modelId="{1C9D6794-50BD-490E-9B2B-1848F0478B03}">
      <dsp:nvSpPr>
        <dsp:cNvPr id="0" name=""/>
        <dsp:cNvSpPr/>
      </dsp:nvSpPr>
      <dsp:spPr>
        <a:xfrm rot="12724128">
          <a:off x="2237529" y="1414436"/>
          <a:ext cx="1200805" cy="24373"/>
        </a:xfrm>
        <a:custGeom>
          <a:avLst/>
          <a:gdLst/>
          <a:ahLst/>
          <a:cxnLst/>
          <a:rect l="0" t="0" r="0" b="0"/>
          <a:pathLst>
            <a:path>
              <a:moveTo>
                <a:pt x="0" y="12186"/>
              </a:moveTo>
              <a:lnTo>
                <a:pt x="1200805" y="1218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807911" y="1396602"/>
        <a:ext cx="60040" cy="60040"/>
      </dsp:txXfrm>
    </dsp:sp>
    <dsp:sp modelId="{8128C714-1B7E-45E2-82A1-1FBC225B34AA}">
      <dsp:nvSpPr>
        <dsp:cNvPr id="0" name=""/>
        <dsp:cNvSpPr/>
      </dsp:nvSpPr>
      <dsp:spPr>
        <a:xfrm>
          <a:off x="380882" y="99395"/>
          <a:ext cx="2455998" cy="11143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hlinkClick xmlns:r="http://schemas.openxmlformats.org/officeDocument/2006/relationships" r:id="rId9" action="ppaction://hlinkfile"/>
            </a:rPr>
            <a:t>МетодП</a:t>
          </a:r>
          <a:endParaRPr lang="ru-RU" sz="2800" kern="1200" dirty="0"/>
        </a:p>
      </dsp:txBody>
      <dsp:txXfrm>
        <a:off x="740555" y="262589"/>
        <a:ext cx="1736652" cy="787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Организация МР 2017 - 2018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20.09.17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298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Факторы, определяющие будущую профессиональную Де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958048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659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Тенденции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860673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08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Факторы, определяющие тенденции профессиональной Де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45348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687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 (пример)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367911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160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направления ММС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685401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40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Миссия МСО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Предназначение муниципальной системы образования в условиях достаточно отдаленной от культурного центра территории заключается в понимании ответственности за общее культурное и интеллектуальное  развитие учащихся, формирование необходимых компетентностей как конкурентно способной личности в любой жизненной ситуации</a:t>
            </a:r>
          </a:p>
        </p:txBody>
      </p:sp>
    </p:spTree>
    <p:extLst>
      <p:ext uri="{BB962C8B-B14F-4D97-AF65-F5344CB8AC3E}">
        <p14:creationId xmlns:p14="http://schemas.microsoft.com/office/powerpoint/2010/main" val="114968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Приоритеты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480951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99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Приоритеты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247383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6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Использование  современных ресурсов и технологий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0317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590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200" dirty="0"/>
              <a:t>Компетенции в области организации образовательной среды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3755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150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Умения работать с различными категориями учащихся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066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446770"/>
              </p:ext>
            </p:extLst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214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818385"/>
                </a:solidFill>
                <a:latin typeface="BlissPro-Light"/>
              </a:rPr>
              <a:t>Надпрофессиональные</a:t>
            </a:r>
            <a:r>
              <a:rPr lang="ru-RU" dirty="0" smtClean="0">
                <a:solidFill>
                  <a:srgbClr val="818385"/>
                </a:solidFill>
                <a:latin typeface="BlissPro-Light"/>
              </a:rPr>
              <a:t> навыки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230789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847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err="1">
                <a:solidFill>
                  <a:srgbClr val="818385"/>
                </a:solidFill>
                <a:latin typeface="BlissPro-Light"/>
              </a:rPr>
              <a:t>Надпрофессиональные</a:t>
            </a:r>
            <a:r>
              <a:rPr lang="ru-RU" sz="4000" dirty="0">
                <a:solidFill>
                  <a:srgbClr val="818385"/>
                </a:solidFill>
                <a:latin typeface="BlissPro-Light"/>
              </a:rPr>
              <a:t> навыки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985937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209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428</TotalTime>
  <Words>520</Words>
  <Application>Microsoft Office PowerPoint</Application>
  <PresentationFormat>Экран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Организация МР 2017 - 2018</vt:lpstr>
      <vt:lpstr>Миссия МСО</vt:lpstr>
      <vt:lpstr>Приоритеты</vt:lpstr>
      <vt:lpstr>Приоритеты </vt:lpstr>
      <vt:lpstr>Использование  современных ресурсов и технологий</vt:lpstr>
      <vt:lpstr> Компетенции в области организации образовательной среды</vt:lpstr>
      <vt:lpstr>Умения работать с различными категориями учащихся</vt:lpstr>
      <vt:lpstr>Надпрофессиональные навыки</vt:lpstr>
      <vt:lpstr>Надпрофессиональные навыки</vt:lpstr>
      <vt:lpstr>Факторы, определяющие будущую профессиональную Де</vt:lpstr>
      <vt:lpstr>Тенденции </vt:lpstr>
      <vt:lpstr>Факторы, определяющие тенденции профессиональной Де </vt:lpstr>
      <vt:lpstr>Образование (пример)</vt:lpstr>
      <vt:lpstr>Основные направления ММС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comp4</dc:creator>
  <cp:lastModifiedBy>comp4</cp:lastModifiedBy>
  <cp:revision>39</cp:revision>
  <dcterms:created xsi:type="dcterms:W3CDTF">2017-09-18T05:27:38Z</dcterms:created>
  <dcterms:modified xsi:type="dcterms:W3CDTF">2017-09-22T05:43:54Z</dcterms:modified>
</cp:coreProperties>
</file>